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2" r:id="rId5"/>
  </p:sldMasterIdLst>
  <p:notesMasterIdLst>
    <p:notesMasterId r:id="rId21"/>
  </p:notesMasterIdLst>
  <p:sldIdLst>
    <p:sldId id="469" r:id="rId6"/>
    <p:sldId id="470" r:id="rId7"/>
    <p:sldId id="468" r:id="rId8"/>
    <p:sldId id="458" r:id="rId9"/>
    <p:sldId id="471" r:id="rId10"/>
    <p:sldId id="461" r:id="rId11"/>
    <p:sldId id="472" r:id="rId12"/>
    <p:sldId id="463" r:id="rId13"/>
    <p:sldId id="464" r:id="rId14"/>
    <p:sldId id="466" r:id="rId15"/>
    <p:sldId id="467" r:id="rId16"/>
    <p:sldId id="267" r:id="rId17"/>
    <p:sldId id="473" r:id="rId18"/>
    <p:sldId id="474" r:id="rId19"/>
    <p:sldId id="4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36" userDrawn="1">
          <p15:clr>
            <a:srgbClr val="A4A3A4"/>
          </p15:clr>
        </p15:guide>
        <p15:guide id="4" pos="7378" userDrawn="1">
          <p15:clr>
            <a:srgbClr val="A4A3A4"/>
          </p15:clr>
        </p15:guide>
        <p15:guide id="5" pos="302" userDrawn="1">
          <p15:clr>
            <a:srgbClr val="A4A3A4"/>
          </p15:clr>
        </p15:guide>
        <p15:guide id="6" orient="horz" pos="3929" userDrawn="1">
          <p15:clr>
            <a:srgbClr val="A4A3A4"/>
          </p15:clr>
        </p15:guide>
        <p15:guide id="7" orient="horz" pos="984" userDrawn="1">
          <p15:clr>
            <a:srgbClr val="A4A3A4"/>
          </p15:clr>
        </p15:guide>
        <p15:guide id="8" pos="5256" userDrawn="1">
          <p15:clr>
            <a:srgbClr val="A4A3A4"/>
          </p15:clr>
        </p15:guide>
        <p15:guide id="9" orient="horz" pos="1176" userDrawn="1">
          <p15:clr>
            <a:srgbClr val="A4A3A4"/>
          </p15:clr>
        </p15:guide>
        <p15:guide id="10" orient="horz" pos="30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Jonathan Morgan" initials="JM" lastIdx="8" clrIdx="6">
    <p:extLst>
      <p:ext uri="{19B8F6BF-5375-455C-9EA6-DF929625EA0E}">
        <p15:presenceInfo xmlns:p15="http://schemas.microsoft.com/office/powerpoint/2012/main" userId="Jonathan Morgan" providerId="None"/>
      </p:ext>
    </p:extLst>
  </p:cmAuthor>
  <p:cmAuthor id="1" name="Polly Speed" initials="PS" lastIdx="17" clrIdx="0">
    <p:extLst>
      <p:ext uri="{19B8F6BF-5375-455C-9EA6-DF929625EA0E}">
        <p15:presenceInfo xmlns:p15="http://schemas.microsoft.com/office/powerpoint/2012/main" userId="S::polly.speed@mudskipper.biz::a457f240-bd1b-45fd-a49c-f096d149f017" providerId="AD"/>
      </p:ext>
    </p:extLst>
  </p:cmAuthor>
  <p:cmAuthor id="8" name="Loh, Joy" initials="LJ" lastIdx="92" clrIdx="7">
    <p:extLst>
      <p:ext uri="{19B8F6BF-5375-455C-9EA6-DF929625EA0E}">
        <p15:presenceInfo xmlns:p15="http://schemas.microsoft.com/office/powerpoint/2012/main" userId="S-1-5-21-1202660629-813497703-682003330-847550" providerId="AD"/>
      </p:ext>
    </p:extLst>
  </p:cmAuthor>
  <p:cmAuthor id="2" name="Rachel Patel" initials="RP" lastIdx="13" clrIdx="1">
    <p:extLst>
      <p:ext uri="{19B8F6BF-5375-455C-9EA6-DF929625EA0E}">
        <p15:presenceInfo xmlns:p15="http://schemas.microsoft.com/office/powerpoint/2012/main" userId="Rachel Patel" providerId="None"/>
      </p:ext>
    </p:extLst>
  </p:cmAuthor>
  <p:cmAuthor id="9" name="Sun, Haiying" initials="SH" lastIdx="4" clrIdx="8">
    <p:extLst>
      <p:ext uri="{19B8F6BF-5375-455C-9EA6-DF929625EA0E}">
        <p15:presenceInfo xmlns:p15="http://schemas.microsoft.com/office/powerpoint/2012/main" userId="S-1-5-21-1202660629-813497703-682003330-90938" providerId="AD"/>
      </p:ext>
    </p:extLst>
  </p:cmAuthor>
  <p:cmAuthor id="3" name="Author" initials="A" lastIdx="135" clrIdx="2"/>
  <p:cmAuthor id="10" name="Adrienne Tracey (HCG)" initials="AT(" lastIdx="4" clrIdx="9">
    <p:extLst>
      <p:ext uri="{19B8F6BF-5375-455C-9EA6-DF929625EA0E}">
        <p15:presenceInfo xmlns:p15="http://schemas.microsoft.com/office/powerpoint/2012/main" userId="S::adrienne.tracey@hcg-int.com::9a3e8df2-00d7-4481-81b3-d79db817840a" providerId="AD"/>
      </p:ext>
    </p:extLst>
  </p:cmAuthor>
  <p:cmAuthor id="4" name="Jasmine Javier (HCG)" initials="JJ(" lastIdx="93" clrIdx="3">
    <p:extLst>
      <p:ext uri="{19B8F6BF-5375-455C-9EA6-DF929625EA0E}">
        <p15:presenceInfo xmlns:p15="http://schemas.microsoft.com/office/powerpoint/2012/main" userId="S::jasmine.javier@hcg-int.com::e6a35b46-1cbe-4065-9e24-0b2dfd332459" providerId="AD"/>
      </p:ext>
    </p:extLst>
  </p:cmAuthor>
  <p:cmAuthor id="11" name="Heyuan Sun" initials="HS" lastIdx="2" clrIdx="10">
    <p:extLst>
      <p:ext uri="{19B8F6BF-5375-455C-9EA6-DF929625EA0E}">
        <p15:presenceInfo xmlns:p15="http://schemas.microsoft.com/office/powerpoint/2012/main" userId="Heyuan Sun" providerId="None"/>
      </p:ext>
    </p:extLst>
  </p:cmAuthor>
  <p:cmAuthor id="5" name="Jonathan Morgan (HCG)" initials="JM(" lastIdx="18" clrIdx="4">
    <p:extLst>
      <p:ext uri="{19B8F6BF-5375-455C-9EA6-DF929625EA0E}">
        <p15:presenceInfo xmlns:p15="http://schemas.microsoft.com/office/powerpoint/2012/main" userId="S::jonathan.morgan@hcg-int.com::76821bbe-86f8-41ca-9181-546d34f6d140" providerId="AD"/>
      </p:ext>
    </p:extLst>
  </p:cmAuthor>
  <p:cmAuthor id="6" name="Jim Cozzarin (HCG)" initials="JC(" lastIdx="14" clrIdx="5">
    <p:extLst>
      <p:ext uri="{19B8F6BF-5375-455C-9EA6-DF929625EA0E}">
        <p15:presenceInfo xmlns:p15="http://schemas.microsoft.com/office/powerpoint/2012/main" userId="S::jcozzarin@hcg-int.com::0a559f22-046f-4c36-8f35-dcef7bb7f00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7B85"/>
    <a:srgbClr val="2B5259"/>
    <a:srgbClr val="0086EA"/>
    <a:srgbClr val="256BBD"/>
    <a:srgbClr val="023761"/>
    <a:srgbClr val="73E0FF"/>
    <a:srgbClr val="007DA0"/>
    <a:srgbClr val="0069B0"/>
    <a:srgbClr val="008AF2"/>
    <a:srgbClr val="00A3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201C7C-31D0-4292-89B2-DFA329215EBB}" v="106" dt="2020-11-16T22:24:07.1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22" autoAdjust="0"/>
    <p:restoredTop sz="90968" autoAdjust="0"/>
  </p:normalViewPr>
  <p:slideViewPr>
    <p:cSldViewPr snapToGrid="0" showGuides="1">
      <p:cViewPr varScale="1">
        <p:scale>
          <a:sx n="76" d="100"/>
          <a:sy n="76" d="100"/>
        </p:scale>
        <p:origin x="1051" y="53"/>
      </p:cViewPr>
      <p:guideLst>
        <p:guide orient="horz" pos="2160"/>
        <p:guide pos="3840"/>
        <p:guide orient="horz" pos="436"/>
        <p:guide pos="7378"/>
        <p:guide pos="302"/>
        <p:guide orient="horz" pos="3929"/>
        <p:guide orient="horz" pos="984"/>
        <p:guide pos="5256"/>
        <p:guide orient="horz" pos="1176"/>
        <p:guide orient="horz" pos="30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28"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Morgan (HCG)" userId="76821bbe-86f8-41ca-9181-546d34f6d140" providerId="ADAL" clId="{D4201C7C-31D0-4292-89B2-DFA329215EBB}"/>
    <pc:docChg chg="undo custSel addSld delSld modSld">
      <pc:chgData name="Jonathan Morgan (HCG)" userId="76821bbe-86f8-41ca-9181-546d34f6d140" providerId="ADAL" clId="{D4201C7C-31D0-4292-89B2-DFA329215EBB}" dt="2020-11-16T22:25:12.246" v="203" actId="20577"/>
      <pc:docMkLst>
        <pc:docMk/>
      </pc:docMkLst>
      <pc:sldChg chg="delSp modSp delAnim modAnim delCm modNotesTx">
        <pc:chgData name="Jonathan Morgan (HCG)" userId="76821bbe-86f8-41ca-9181-546d34f6d140" providerId="ADAL" clId="{D4201C7C-31D0-4292-89B2-DFA329215EBB}" dt="2020-11-16T22:25:02.211" v="184" actId="20577"/>
        <pc:sldMkLst>
          <pc:docMk/>
          <pc:sldMk cId="2323972049" sldId="458"/>
        </pc:sldMkLst>
        <pc:spChg chg="mod">
          <ac:chgData name="Jonathan Morgan (HCG)" userId="76821bbe-86f8-41ca-9181-546d34f6d140" providerId="ADAL" clId="{D4201C7C-31D0-4292-89B2-DFA329215EBB}" dt="2020-11-16T21:27:25.616" v="75" actId="6549"/>
          <ac:spMkLst>
            <pc:docMk/>
            <pc:sldMk cId="2323972049" sldId="458"/>
            <ac:spMk id="47" creationId="{E3647115-9561-4988-8D43-7DAD1A5C9A8C}"/>
          </ac:spMkLst>
        </pc:spChg>
        <pc:spChg chg="del">
          <ac:chgData name="Jonathan Morgan (HCG)" userId="76821bbe-86f8-41ca-9181-546d34f6d140" providerId="ADAL" clId="{D4201C7C-31D0-4292-89B2-DFA329215EBB}" dt="2020-11-16T19:55:04.198" v="6" actId="478"/>
          <ac:spMkLst>
            <pc:docMk/>
            <pc:sldMk cId="2323972049" sldId="458"/>
            <ac:spMk id="95" creationId="{B198ECC4-2311-4A7F-B9DD-528CB45020C1}"/>
          </ac:spMkLst>
        </pc:spChg>
      </pc:sldChg>
      <pc:sldChg chg="delSp modSp modAnim addCm delCm modNotesTx">
        <pc:chgData name="Jonathan Morgan (HCG)" userId="76821bbe-86f8-41ca-9181-546d34f6d140" providerId="ADAL" clId="{D4201C7C-31D0-4292-89B2-DFA329215EBB}" dt="2020-11-16T22:25:12.246" v="203" actId="20577"/>
        <pc:sldMkLst>
          <pc:docMk/>
          <pc:sldMk cId="1880645064" sldId="461"/>
        </pc:sldMkLst>
        <pc:spChg chg="del">
          <ac:chgData name="Jonathan Morgan (HCG)" userId="76821bbe-86f8-41ca-9181-546d34f6d140" providerId="ADAL" clId="{D4201C7C-31D0-4292-89B2-DFA329215EBB}" dt="2020-11-16T20:47:36.385" v="66" actId="478"/>
          <ac:spMkLst>
            <pc:docMk/>
            <pc:sldMk cId="1880645064" sldId="461"/>
            <ac:spMk id="31" creationId="{0519307B-C462-754F-BF0E-BC75E4DD5845}"/>
          </ac:spMkLst>
        </pc:spChg>
        <pc:grpChg chg="del">
          <ac:chgData name="Jonathan Morgan (HCG)" userId="76821bbe-86f8-41ca-9181-546d34f6d140" providerId="ADAL" clId="{D4201C7C-31D0-4292-89B2-DFA329215EBB}" dt="2020-11-16T20:47:38.082" v="67" actId="478"/>
          <ac:grpSpMkLst>
            <pc:docMk/>
            <pc:sldMk cId="1880645064" sldId="461"/>
            <ac:grpSpMk id="1300" creationId="{EAA7E7A2-9505-465D-A3A7-0DC92027FCD1}"/>
          </ac:grpSpMkLst>
        </pc:grpChg>
        <pc:cxnChg chg="mod">
          <ac:chgData name="Jonathan Morgan (HCG)" userId="76821bbe-86f8-41ca-9181-546d34f6d140" providerId="ADAL" clId="{D4201C7C-31D0-4292-89B2-DFA329215EBB}" dt="2020-11-16T20:47:38.082" v="67" actId="478"/>
          <ac:cxnSpMkLst>
            <pc:docMk/>
            <pc:sldMk cId="1880645064" sldId="461"/>
            <ac:cxnSpMk id="1413" creationId="{BFDAE042-2E72-4CCA-AC6A-DFD241E963FF}"/>
          </ac:cxnSpMkLst>
        </pc:cxnChg>
      </pc:sldChg>
      <pc:sldChg chg="modSp">
        <pc:chgData name="Jonathan Morgan (HCG)" userId="76821bbe-86f8-41ca-9181-546d34f6d140" providerId="ADAL" clId="{D4201C7C-31D0-4292-89B2-DFA329215EBB}" dt="2020-11-16T21:26:13.711" v="73" actId="6549"/>
        <pc:sldMkLst>
          <pc:docMk/>
          <pc:sldMk cId="193362616" sldId="463"/>
        </pc:sldMkLst>
        <pc:spChg chg="mod">
          <ac:chgData name="Jonathan Morgan (HCG)" userId="76821bbe-86f8-41ca-9181-546d34f6d140" providerId="ADAL" clId="{D4201C7C-31D0-4292-89B2-DFA329215EBB}" dt="2020-11-16T21:26:13.711" v="73" actId="6549"/>
          <ac:spMkLst>
            <pc:docMk/>
            <pc:sldMk cId="193362616" sldId="463"/>
            <ac:spMk id="315" creationId="{635BDFAC-7F8D-0E43-BF01-775818C4379A}"/>
          </ac:spMkLst>
        </pc:spChg>
      </pc:sldChg>
      <pc:sldChg chg="modSp">
        <pc:chgData name="Jonathan Morgan (HCG)" userId="76821bbe-86f8-41ca-9181-546d34f6d140" providerId="ADAL" clId="{D4201C7C-31D0-4292-89B2-DFA329215EBB}" dt="2020-11-16T21:27:54.215" v="77" actId="6549"/>
        <pc:sldMkLst>
          <pc:docMk/>
          <pc:sldMk cId="3686241021" sldId="464"/>
        </pc:sldMkLst>
        <pc:spChg chg="mod">
          <ac:chgData name="Jonathan Morgan (HCG)" userId="76821bbe-86f8-41ca-9181-546d34f6d140" providerId="ADAL" clId="{D4201C7C-31D0-4292-89B2-DFA329215EBB}" dt="2020-11-16T21:27:54.215" v="77" actId="6549"/>
          <ac:spMkLst>
            <pc:docMk/>
            <pc:sldMk cId="3686241021" sldId="464"/>
            <ac:spMk id="2" creationId="{65D52EE9-4C93-4A3C-934D-98E957A8BB79}"/>
          </ac:spMkLst>
        </pc:spChg>
      </pc:sldChg>
      <pc:sldChg chg="modSp delCm modCm">
        <pc:chgData name="Jonathan Morgan (HCG)" userId="76821bbe-86f8-41ca-9181-546d34f6d140" providerId="ADAL" clId="{D4201C7C-31D0-4292-89B2-DFA329215EBB}" dt="2020-11-16T22:20:11.082" v="113" actId="1592"/>
        <pc:sldMkLst>
          <pc:docMk/>
          <pc:sldMk cId="257601837" sldId="466"/>
        </pc:sldMkLst>
        <pc:spChg chg="mod">
          <ac:chgData name="Jonathan Morgan (HCG)" userId="76821bbe-86f8-41ca-9181-546d34f6d140" providerId="ADAL" clId="{D4201C7C-31D0-4292-89B2-DFA329215EBB}" dt="2020-11-16T21:26:59.183" v="74" actId="20577"/>
          <ac:spMkLst>
            <pc:docMk/>
            <pc:sldMk cId="257601837" sldId="466"/>
            <ac:spMk id="2" creationId="{65D52EE9-4C93-4A3C-934D-98E957A8BB79}"/>
          </ac:spMkLst>
        </pc:spChg>
        <pc:spChg chg="mod">
          <ac:chgData name="Jonathan Morgan (HCG)" userId="76821bbe-86f8-41ca-9181-546d34f6d140" providerId="ADAL" clId="{D4201C7C-31D0-4292-89B2-DFA329215EBB}" dt="2020-11-16T21:28:00.848" v="78" actId="6549"/>
          <ac:spMkLst>
            <pc:docMk/>
            <pc:sldMk cId="257601837" sldId="466"/>
            <ac:spMk id="8" creationId="{8FE98195-B39C-46F0-AE26-FBFE92E8FF77}"/>
          </ac:spMkLst>
        </pc:spChg>
        <pc:spChg chg="mod">
          <ac:chgData name="Jonathan Morgan (HCG)" userId="76821bbe-86f8-41ca-9181-546d34f6d140" providerId="ADAL" clId="{D4201C7C-31D0-4292-89B2-DFA329215EBB}" dt="2020-11-16T21:25:38.349" v="71" actId="6549"/>
          <ac:spMkLst>
            <pc:docMk/>
            <pc:sldMk cId="257601837" sldId="466"/>
            <ac:spMk id="24" creationId="{BB39E993-6982-42C2-98B2-2BDCBD92E09E}"/>
          </ac:spMkLst>
        </pc:spChg>
        <pc:graphicFrameChg chg="modGraphic">
          <ac:chgData name="Jonathan Morgan (HCG)" userId="76821bbe-86f8-41ca-9181-546d34f6d140" providerId="ADAL" clId="{D4201C7C-31D0-4292-89B2-DFA329215EBB}" dt="2020-11-16T21:25:33.840" v="70" actId="6549"/>
          <ac:graphicFrameMkLst>
            <pc:docMk/>
            <pc:sldMk cId="257601837" sldId="466"/>
            <ac:graphicFrameMk id="19" creationId="{400F4F61-9BBB-4128-B203-6ACE0B4F24C1}"/>
          </ac:graphicFrameMkLst>
        </pc:graphicFrameChg>
      </pc:sldChg>
      <pc:sldChg chg="modSp">
        <pc:chgData name="Jonathan Morgan (HCG)" userId="76821bbe-86f8-41ca-9181-546d34f6d140" providerId="ADAL" clId="{D4201C7C-31D0-4292-89B2-DFA329215EBB}" dt="2020-11-16T21:25:46.236" v="72" actId="6549"/>
        <pc:sldMkLst>
          <pc:docMk/>
          <pc:sldMk cId="2254376088" sldId="467"/>
        </pc:sldMkLst>
        <pc:spChg chg="mod">
          <ac:chgData name="Jonathan Morgan (HCG)" userId="76821bbe-86f8-41ca-9181-546d34f6d140" providerId="ADAL" clId="{D4201C7C-31D0-4292-89B2-DFA329215EBB}" dt="2020-11-16T21:25:46.236" v="72" actId="6549"/>
          <ac:spMkLst>
            <pc:docMk/>
            <pc:sldMk cId="2254376088" sldId="467"/>
            <ac:spMk id="10" creationId="{2F73085B-BFCE-4C7F-B400-51A8777CDC58}"/>
          </ac:spMkLst>
        </pc:spChg>
      </pc:sldChg>
      <pc:sldChg chg="delCm">
        <pc:chgData name="Jonathan Morgan (HCG)" userId="76821bbe-86f8-41ca-9181-546d34f6d140" providerId="ADAL" clId="{D4201C7C-31D0-4292-89B2-DFA329215EBB}" dt="2020-11-16T19:48:18.880" v="3" actId="1592"/>
        <pc:sldMkLst>
          <pc:docMk/>
          <pc:sldMk cId="248592083" sldId="468"/>
        </pc:sldMkLst>
      </pc:sldChg>
      <pc:sldChg chg="delCm modCm">
        <pc:chgData name="Jonathan Morgan (HCG)" userId="76821bbe-86f8-41ca-9181-546d34f6d140" providerId="ADAL" clId="{D4201C7C-31D0-4292-89B2-DFA329215EBB}" dt="2020-11-16T19:42:14.645" v="2" actId="1592"/>
        <pc:sldMkLst>
          <pc:docMk/>
          <pc:sldMk cId="2107863314" sldId="469"/>
        </pc:sldMkLst>
      </pc:sldChg>
      <pc:sldChg chg="modSp add modAnim modNotesTx">
        <pc:chgData name="Jonathan Morgan (HCG)" userId="76821bbe-86f8-41ca-9181-546d34f6d140" providerId="ADAL" clId="{D4201C7C-31D0-4292-89B2-DFA329215EBB}" dt="2020-11-16T22:23:16.047" v="161" actId="6549"/>
        <pc:sldMkLst>
          <pc:docMk/>
          <pc:sldMk cId="3003181876" sldId="471"/>
        </pc:sldMkLst>
        <pc:spChg chg="mod">
          <ac:chgData name="Jonathan Morgan (HCG)" userId="76821bbe-86f8-41ca-9181-546d34f6d140" providerId="ADAL" clId="{D4201C7C-31D0-4292-89B2-DFA329215EBB}" dt="2020-11-16T19:56:53.216" v="31" actId="207"/>
          <ac:spMkLst>
            <pc:docMk/>
            <pc:sldMk cId="3003181876" sldId="471"/>
            <ac:spMk id="2" creationId="{00000000-0000-0000-0000-000000000000}"/>
          </ac:spMkLst>
        </pc:spChg>
        <pc:spChg chg="mod">
          <ac:chgData name="Jonathan Morgan (HCG)" userId="76821bbe-86f8-41ca-9181-546d34f6d140" providerId="ADAL" clId="{D4201C7C-31D0-4292-89B2-DFA329215EBB}" dt="2020-11-16T19:56:48.134" v="29" actId="207"/>
          <ac:spMkLst>
            <pc:docMk/>
            <pc:sldMk cId="3003181876" sldId="471"/>
            <ac:spMk id="34" creationId="{6EBBA2F4-6CDC-4411-8DA9-514478DAF88B}"/>
          </ac:spMkLst>
        </pc:spChg>
        <pc:spChg chg="mod">
          <ac:chgData name="Jonathan Morgan (HCG)" userId="76821bbe-86f8-41ca-9181-546d34f6d140" providerId="ADAL" clId="{D4201C7C-31D0-4292-89B2-DFA329215EBB}" dt="2020-11-16T21:58:19.735" v="111" actId="207"/>
          <ac:spMkLst>
            <pc:docMk/>
            <pc:sldMk cId="3003181876" sldId="471"/>
            <ac:spMk id="35" creationId="{33C7B7AA-392F-4777-B9A4-0DE3151FB428}"/>
          </ac:spMkLst>
        </pc:spChg>
        <pc:spChg chg="mod">
          <ac:chgData name="Jonathan Morgan (HCG)" userId="76821bbe-86f8-41ca-9181-546d34f6d140" providerId="ADAL" clId="{D4201C7C-31D0-4292-89B2-DFA329215EBB}" dt="2020-11-16T21:58:19.735" v="111" actId="207"/>
          <ac:spMkLst>
            <pc:docMk/>
            <pc:sldMk cId="3003181876" sldId="471"/>
            <ac:spMk id="38" creationId="{00000000-0000-0000-0000-000000000000}"/>
          </ac:spMkLst>
        </pc:spChg>
        <pc:spChg chg="mod">
          <ac:chgData name="Jonathan Morgan (HCG)" userId="76821bbe-86f8-41ca-9181-546d34f6d140" providerId="ADAL" clId="{D4201C7C-31D0-4292-89B2-DFA329215EBB}" dt="2020-11-16T21:27:36.680" v="76" actId="6549"/>
          <ac:spMkLst>
            <pc:docMk/>
            <pc:sldMk cId="3003181876" sldId="471"/>
            <ac:spMk id="47" creationId="{E3647115-9561-4988-8D43-7DAD1A5C9A8C}"/>
          </ac:spMkLst>
        </pc:spChg>
        <pc:spChg chg="mod">
          <ac:chgData name="Jonathan Morgan (HCG)" userId="76821bbe-86f8-41ca-9181-546d34f6d140" providerId="ADAL" clId="{D4201C7C-31D0-4292-89B2-DFA329215EBB}" dt="2020-11-16T21:58:19.735" v="111" actId="207"/>
          <ac:spMkLst>
            <pc:docMk/>
            <pc:sldMk cId="3003181876" sldId="471"/>
            <ac:spMk id="89" creationId="{9E4E1DDF-3523-4B6D-A27E-C36A961482B6}"/>
          </ac:spMkLst>
        </pc:spChg>
        <pc:spChg chg="mod">
          <ac:chgData name="Jonathan Morgan (HCG)" userId="76821bbe-86f8-41ca-9181-546d34f6d140" providerId="ADAL" clId="{D4201C7C-31D0-4292-89B2-DFA329215EBB}" dt="2020-11-16T21:58:19.735" v="111" actId="207"/>
          <ac:spMkLst>
            <pc:docMk/>
            <pc:sldMk cId="3003181876" sldId="471"/>
            <ac:spMk id="90" creationId="{58F22321-9EB6-4A72-B448-6021084B6915}"/>
          </ac:spMkLst>
        </pc:spChg>
        <pc:spChg chg="mod">
          <ac:chgData name="Jonathan Morgan (HCG)" userId="76821bbe-86f8-41ca-9181-546d34f6d140" providerId="ADAL" clId="{D4201C7C-31D0-4292-89B2-DFA329215EBB}" dt="2020-11-16T21:58:19.735" v="111" actId="207"/>
          <ac:spMkLst>
            <pc:docMk/>
            <pc:sldMk cId="3003181876" sldId="471"/>
            <ac:spMk id="91" creationId="{25412EC9-D384-4A80-80E8-A7C93E24BAAA}"/>
          </ac:spMkLst>
        </pc:spChg>
        <pc:spChg chg="mod">
          <ac:chgData name="Jonathan Morgan (HCG)" userId="76821bbe-86f8-41ca-9181-546d34f6d140" providerId="ADAL" clId="{D4201C7C-31D0-4292-89B2-DFA329215EBB}" dt="2020-11-16T21:58:19.735" v="111" actId="207"/>
          <ac:spMkLst>
            <pc:docMk/>
            <pc:sldMk cId="3003181876" sldId="471"/>
            <ac:spMk id="94" creationId="{E735F0E0-6427-422E-835D-247F1EE27FDE}"/>
          </ac:spMkLst>
        </pc:spChg>
        <pc:spChg chg="mod">
          <ac:chgData name="Jonathan Morgan (HCG)" userId="76821bbe-86f8-41ca-9181-546d34f6d140" providerId="ADAL" clId="{D4201C7C-31D0-4292-89B2-DFA329215EBB}" dt="2020-11-16T19:56:24.133" v="22" actId="207"/>
          <ac:spMkLst>
            <pc:docMk/>
            <pc:sldMk cId="3003181876" sldId="471"/>
            <ac:spMk id="103" creationId="{70A3BF0F-1C3B-42E0-80CA-CB610B2CB913}"/>
          </ac:spMkLst>
        </pc:spChg>
        <pc:spChg chg="mod">
          <ac:chgData name="Jonathan Morgan (HCG)" userId="76821bbe-86f8-41ca-9181-546d34f6d140" providerId="ADAL" clId="{D4201C7C-31D0-4292-89B2-DFA329215EBB}" dt="2020-11-16T19:57:03.050" v="35" actId="207"/>
          <ac:spMkLst>
            <pc:docMk/>
            <pc:sldMk cId="3003181876" sldId="471"/>
            <ac:spMk id="104" creationId="{49AB74DC-CC78-41E5-B1FD-E84F8954575F}"/>
          </ac:spMkLst>
        </pc:spChg>
        <pc:spChg chg="mod">
          <ac:chgData name="Jonathan Morgan (HCG)" userId="76821bbe-86f8-41ca-9181-546d34f6d140" providerId="ADAL" clId="{D4201C7C-31D0-4292-89B2-DFA329215EBB}" dt="2020-11-16T19:56:57.809" v="33" actId="207"/>
          <ac:spMkLst>
            <pc:docMk/>
            <pc:sldMk cId="3003181876" sldId="471"/>
            <ac:spMk id="105" creationId="{7C5B0191-C7F3-4153-9EF0-01863C6E1E94}"/>
          </ac:spMkLst>
        </pc:spChg>
        <pc:spChg chg="mod">
          <ac:chgData name="Jonathan Morgan (HCG)" userId="76821bbe-86f8-41ca-9181-546d34f6d140" providerId="ADAL" clId="{D4201C7C-31D0-4292-89B2-DFA329215EBB}" dt="2020-11-16T19:56:30.354" v="24" actId="207"/>
          <ac:spMkLst>
            <pc:docMk/>
            <pc:sldMk cId="3003181876" sldId="471"/>
            <ac:spMk id="106" creationId="{7AD47520-982B-4CBE-B19F-F584A38E51DD}"/>
          </ac:spMkLst>
        </pc:spChg>
        <pc:spChg chg="mod">
          <ac:chgData name="Jonathan Morgan (HCG)" userId="76821bbe-86f8-41ca-9181-546d34f6d140" providerId="ADAL" clId="{D4201C7C-31D0-4292-89B2-DFA329215EBB}" dt="2020-11-16T19:56:42.396" v="27" actId="207"/>
          <ac:spMkLst>
            <pc:docMk/>
            <pc:sldMk cId="3003181876" sldId="471"/>
            <ac:spMk id="107" creationId="{F6978478-1EEE-4ECE-AC1C-62D7ED80ED13}"/>
          </ac:spMkLst>
        </pc:spChg>
        <pc:grpChg chg="mod">
          <ac:chgData name="Jonathan Morgan (HCG)" userId="76821bbe-86f8-41ca-9181-546d34f6d140" providerId="ADAL" clId="{D4201C7C-31D0-4292-89B2-DFA329215EBB}" dt="2020-11-16T19:55:53.297" v="20" actId="207"/>
          <ac:grpSpMkLst>
            <pc:docMk/>
            <pc:sldMk cId="3003181876" sldId="471"/>
            <ac:grpSpMk id="3" creationId="{F4C24F4B-A37A-49BD-957D-5F91EA5E393B}"/>
          </ac:grpSpMkLst>
        </pc:grpChg>
        <pc:picChg chg="mod">
          <ac:chgData name="Jonathan Morgan (HCG)" userId="76821bbe-86f8-41ca-9181-546d34f6d140" providerId="ADAL" clId="{D4201C7C-31D0-4292-89B2-DFA329215EBB}" dt="2020-11-16T19:57:30.293" v="37" actId="207"/>
          <ac:picMkLst>
            <pc:docMk/>
            <pc:sldMk cId="3003181876" sldId="471"/>
            <ac:picMk id="98" creationId="{A7654C22-A237-4B51-AE4A-EE548CCCDE14}"/>
          </ac:picMkLst>
        </pc:picChg>
      </pc:sldChg>
      <pc:sldChg chg="add">
        <pc:chgData name="Jonathan Morgan (HCG)" userId="76821bbe-86f8-41ca-9181-546d34f6d140" providerId="ADAL" clId="{D4201C7C-31D0-4292-89B2-DFA329215EBB}" dt="2020-11-16T20:47:29.815" v="65"/>
        <pc:sldMkLst>
          <pc:docMk/>
          <pc:sldMk cId="2328033857" sldId="472"/>
        </pc:sldMkLst>
      </pc:sldChg>
      <pc:sldChg chg="add del">
        <pc:chgData name="Jonathan Morgan (HCG)" userId="76821bbe-86f8-41ca-9181-546d34f6d140" providerId="ADAL" clId="{D4201C7C-31D0-4292-89B2-DFA329215EBB}" dt="2020-11-16T20:46:03.626" v="59"/>
        <pc:sldMkLst>
          <pc:docMk/>
          <pc:sldMk cId="3283743880" sldId="47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714496618644481"/>
          <c:y val="0.17837600204981705"/>
          <c:w val="0.60798485654148293"/>
          <c:h val="0.60455245923028111"/>
        </c:manualLayout>
      </c:layout>
      <c:barChart>
        <c:barDir val="col"/>
        <c:grouping val="stacked"/>
        <c:varyColors val="0"/>
        <c:ser>
          <c:idx val="0"/>
          <c:order val="0"/>
          <c:tx>
            <c:strRef>
              <c:f>Sheet1!$B$1</c:f>
              <c:strCache>
                <c:ptCount val="1"/>
                <c:pt idx="0">
                  <c:v>CR</c:v>
                </c:pt>
              </c:strCache>
            </c:strRef>
          </c:tx>
          <c:spPr>
            <a:solidFill>
              <a:srgbClr val="2B5259"/>
            </a:solidFill>
            <a:ln>
              <a:noFill/>
            </a:ln>
            <a:effectLst/>
          </c:spPr>
          <c:invertIfNegative val="0"/>
          <c:dLbls>
            <c:dLbl>
              <c:idx val="0"/>
              <c:layout/>
              <c:tx>
                <c:rich>
                  <a:bodyPr/>
                  <a:lstStyle/>
                  <a:p>
                    <a:r>
                      <a:rPr lang="en-US" dirty="0"/>
                      <a:t>CR </a:t>
                    </a:r>
                    <a:fld id="{F6DF2C45-5E92-49FF-9CBD-811CE5C7E392}" type="VALUE">
                      <a:rPr lang="en-US" smtClean="0"/>
                      <a:pPr/>
                      <a:t>[VALUE]</a:t>
                    </a:fld>
                    <a:endParaRPr lang="en-US" dirty="0"/>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0-B977-4390-9C5E-AFDBEAA05705}"/>
                </c:ext>
              </c:extLst>
            </c:dLbl>
            <c:dLbl>
              <c:idx val="1"/>
              <c:layout/>
              <c:tx>
                <c:rich>
                  <a:bodyPr/>
                  <a:lstStyle/>
                  <a:p>
                    <a:r>
                      <a:rPr lang="en-US" dirty="0"/>
                      <a:t>CR </a:t>
                    </a:r>
                    <a:fld id="{65C9E00A-46B9-437E-AC04-7570524B232E}" type="VALUE">
                      <a:rPr lang="en-US" smtClean="0"/>
                      <a:pPr/>
                      <a:t>[VALUE]</a:t>
                    </a:fld>
                    <a:endParaRPr lang="en-US" dirty="0"/>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B977-4390-9C5E-AFDBEAA05705}"/>
                </c:ext>
              </c:extLst>
            </c:dLbl>
            <c:dLbl>
              <c:idx val="2"/>
              <c:layout/>
              <c:tx>
                <c:rich>
                  <a:bodyPr/>
                  <a:lstStyle/>
                  <a:p>
                    <a:r>
                      <a:rPr lang="en-US" dirty="0"/>
                      <a:t>CR </a:t>
                    </a:r>
                    <a:fld id="{4342B2EF-3B81-4010-AD50-610C9175D602}" type="VALUE">
                      <a:rPr lang="en-US" smtClean="0"/>
                      <a:pPr/>
                      <a:t>[VALUE]</a:t>
                    </a:fld>
                    <a:endParaRPr lang="en-US" dirty="0"/>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2-B977-4390-9C5E-AFDBEAA05705}"/>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240 mg Q2W
(n=17)</c:v>
                </c:pt>
                <c:pt idx="1">
                  <c:v>400 mg Q2W
(n=29)</c:v>
                </c:pt>
                <c:pt idx="2">
                  <c:v>800 mg Q4W
(n=19)</c:v>
                </c:pt>
              </c:strCache>
            </c:strRef>
          </c:cat>
          <c:val>
            <c:numRef>
              <c:f>Sheet1!$B$2:$B$4</c:f>
              <c:numCache>
                <c:formatCode>General</c:formatCode>
                <c:ptCount val="3"/>
                <c:pt idx="0">
                  <c:v>17.600000000000001</c:v>
                </c:pt>
                <c:pt idx="1">
                  <c:v>17.2</c:v>
                </c:pt>
                <c:pt idx="2">
                  <c:v>5.3</c:v>
                </c:pt>
              </c:numCache>
            </c:numRef>
          </c:val>
          <c:extLst>
            <c:ext xmlns:c16="http://schemas.microsoft.com/office/drawing/2014/chart" uri="{C3380CC4-5D6E-409C-BE32-E72D297353CC}">
              <c16:uniqueId val="{00000003-B977-4390-9C5E-AFDBEAA05705}"/>
            </c:ext>
          </c:extLst>
        </c:ser>
        <c:ser>
          <c:idx val="1"/>
          <c:order val="1"/>
          <c:tx>
            <c:strRef>
              <c:f>Sheet1!$C$1</c:f>
              <c:strCache>
                <c:ptCount val="1"/>
                <c:pt idx="0">
                  <c:v>CRi</c:v>
                </c:pt>
              </c:strCache>
            </c:strRef>
          </c:tx>
          <c:spPr>
            <a:solidFill>
              <a:srgbClr val="417B85"/>
            </a:solidFill>
            <a:ln>
              <a:noFill/>
            </a:ln>
            <a:effectLst/>
          </c:spPr>
          <c:invertIfNegative val="0"/>
          <c:dLbls>
            <c:dLbl>
              <c:idx val="0"/>
              <c:layout/>
              <c:tx>
                <c:rich>
                  <a:bodyPr/>
                  <a:lstStyle/>
                  <a:p>
                    <a:r>
                      <a:rPr lang="en-US" dirty="0"/>
                      <a:t>CRi </a:t>
                    </a:r>
                    <a:fld id="{29174071-117E-43AA-946C-329479CFA21F}" type="VALUE">
                      <a:rPr lang="en-US" smtClean="0"/>
                      <a:pPr/>
                      <a:t>[VALUE]</a:t>
                    </a:fld>
                    <a:endParaRPr lang="en-US" dirty="0"/>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4-B977-4390-9C5E-AFDBEAA05705}"/>
                </c:ext>
              </c:extLst>
            </c:dLbl>
            <c:dLbl>
              <c:idx val="1"/>
              <c:layout/>
              <c:tx>
                <c:rich>
                  <a:bodyPr/>
                  <a:lstStyle/>
                  <a:p>
                    <a:r>
                      <a:rPr lang="en-US" dirty="0"/>
                      <a:t>CRi </a:t>
                    </a:r>
                    <a:fld id="{1CA98052-42CA-4A50-99D7-D22373FCE8B7}" type="VALUE">
                      <a:rPr lang="en-US" smtClean="0"/>
                      <a:pPr/>
                      <a:t>[VALUE]</a:t>
                    </a:fld>
                    <a:endParaRPr lang="en-US" dirty="0"/>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B977-4390-9C5E-AFDBEAA05705}"/>
                </c:ext>
              </c:extLst>
            </c:dLbl>
            <c:dLbl>
              <c:idx val="2"/>
              <c:layout/>
              <c:tx>
                <c:rich>
                  <a:bodyPr/>
                  <a:lstStyle/>
                  <a:p>
                    <a:r>
                      <a:rPr lang="en-US" dirty="0"/>
                      <a:t>CRi</a:t>
                    </a:r>
                    <a:r>
                      <a:rPr lang="en-US" baseline="0" dirty="0"/>
                      <a:t> </a:t>
                    </a:r>
                    <a:fld id="{2EBC9799-C1A6-4EFE-90EC-3F692FDEDC37}" type="VALUE">
                      <a:rPr lang="en-US" smtClean="0"/>
                      <a:pPr/>
                      <a:t>[VALUE]</a:t>
                    </a:fld>
                    <a:endParaRPr lang="en-US" baseline="0" dirty="0"/>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6-B977-4390-9C5E-AFDBEAA05705}"/>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240 mg Q2W
(n=17)</c:v>
                </c:pt>
                <c:pt idx="1">
                  <c:v>400 mg Q2W
(n=29)</c:v>
                </c:pt>
                <c:pt idx="2">
                  <c:v>800 mg Q4W
(n=19)</c:v>
                </c:pt>
              </c:strCache>
            </c:strRef>
          </c:cat>
          <c:val>
            <c:numRef>
              <c:f>Sheet1!$C$2:$C$4</c:f>
              <c:numCache>
                <c:formatCode>General</c:formatCode>
                <c:ptCount val="3"/>
                <c:pt idx="0">
                  <c:v>17.600000000000001</c:v>
                </c:pt>
                <c:pt idx="1">
                  <c:v>10.3</c:v>
                </c:pt>
                <c:pt idx="2">
                  <c:v>15.8</c:v>
                </c:pt>
              </c:numCache>
            </c:numRef>
          </c:val>
          <c:extLst>
            <c:ext xmlns:c16="http://schemas.microsoft.com/office/drawing/2014/chart" uri="{C3380CC4-5D6E-409C-BE32-E72D297353CC}">
              <c16:uniqueId val="{00000007-B977-4390-9C5E-AFDBEAA05705}"/>
            </c:ext>
          </c:extLst>
        </c:ser>
        <c:ser>
          <c:idx val="2"/>
          <c:order val="2"/>
          <c:tx>
            <c:strRef>
              <c:f>Sheet1!$D$1</c:f>
              <c:strCache>
                <c:ptCount val="1"/>
                <c:pt idx="0">
                  <c:v>PR</c:v>
                </c:pt>
              </c:strCache>
            </c:strRef>
          </c:tx>
          <c:spPr>
            <a:solidFill>
              <a:srgbClr val="5AA2AE"/>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8-B977-4390-9C5E-AFDBEAA05705}"/>
                </c:ext>
              </c:extLst>
            </c:dLbl>
            <c:dLbl>
              <c:idx val="1"/>
              <c:layout/>
              <c:tx>
                <c:rich>
                  <a:bodyPr/>
                  <a:lstStyle/>
                  <a:p>
                    <a:r>
                      <a:rPr lang="en-US" dirty="0"/>
                      <a:t>PR </a:t>
                    </a:r>
                    <a:fld id="{E8340D80-E3BB-47FE-B7E1-8F46ED47ED47}" type="VALUE">
                      <a:rPr lang="en-US" smtClean="0"/>
                      <a:pPr/>
                      <a:t>[VALUE]</a:t>
                    </a:fld>
                    <a:endParaRPr lang="en-US" dirty="0"/>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9-B977-4390-9C5E-AFDBEAA05705}"/>
                </c:ext>
              </c:extLst>
            </c:dLbl>
            <c:dLbl>
              <c:idx val="2"/>
              <c:layout/>
              <c:tx>
                <c:rich>
                  <a:bodyPr/>
                  <a:lstStyle/>
                  <a:p>
                    <a:r>
                      <a:rPr lang="en-US" dirty="0"/>
                      <a:t>PR </a:t>
                    </a:r>
                    <a:fld id="{1E648113-BA50-4478-B32F-2154A770A8C1}" type="VALUE">
                      <a:rPr lang="en-US" smtClean="0"/>
                      <a:pPr/>
                      <a:t>[VALUE]</a:t>
                    </a:fld>
                    <a:endParaRPr lang="en-US" dirty="0"/>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A-B977-4390-9C5E-AFDBEAA05705}"/>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240 mg Q2W
(n=17)</c:v>
                </c:pt>
                <c:pt idx="1">
                  <c:v>400 mg Q2W
(n=29)</c:v>
                </c:pt>
                <c:pt idx="2">
                  <c:v>800 mg Q4W
(n=19)</c:v>
                </c:pt>
              </c:strCache>
            </c:strRef>
          </c:cat>
          <c:val>
            <c:numRef>
              <c:f>Sheet1!$D$2:$D$4</c:f>
              <c:numCache>
                <c:formatCode>General</c:formatCode>
                <c:ptCount val="3"/>
                <c:pt idx="0">
                  <c:v>0</c:v>
                </c:pt>
                <c:pt idx="1">
                  <c:v>6.9</c:v>
                </c:pt>
                <c:pt idx="2">
                  <c:v>10.5</c:v>
                </c:pt>
              </c:numCache>
            </c:numRef>
          </c:val>
          <c:extLst>
            <c:ext xmlns:c16="http://schemas.microsoft.com/office/drawing/2014/chart" uri="{C3380CC4-5D6E-409C-BE32-E72D297353CC}">
              <c16:uniqueId val="{0000000B-B977-4390-9C5E-AFDBEAA05705}"/>
            </c:ext>
          </c:extLst>
        </c:ser>
        <c:dLbls>
          <c:dLblPos val="ctr"/>
          <c:showLegendKey val="0"/>
          <c:showVal val="1"/>
          <c:showCatName val="0"/>
          <c:showSerName val="0"/>
          <c:showPercent val="0"/>
          <c:showBubbleSize val="0"/>
        </c:dLbls>
        <c:gapWidth val="24"/>
        <c:overlap val="100"/>
        <c:axId val="1601538736"/>
        <c:axId val="1550962160"/>
      </c:barChart>
      <c:catAx>
        <c:axId val="1601538736"/>
        <c:scaling>
          <c:orientation val="minMax"/>
        </c:scaling>
        <c:delete val="0"/>
        <c:axPos val="b"/>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700" b="0" i="0" u="none" strike="noStrike" kern="1200" cap="none" spc="120" normalizeH="0" baseline="0">
                <a:solidFill>
                  <a:schemeClr val="tx1"/>
                </a:solidFill>
                <a:latin typeface="Arial" panose="020B0604020202020204" pitchFamily="34" charset="0"/>
                <a:ea typeface="+mn-ea"/>
                <a:cs typeface="Arial" panose="020B0604020202020204" pitchFamily="34" charset="0"/>
              </a:defRPr>
            </a:pPr>
            <a:endParaRPr lang="en-US"/>
          </a:p>
        </c:txPr>
        <c:crossAx val="1550962160"/>
        <c:crosses val="autoZero"/>
        <c:auto val="1"/>
        <c:lblAlgn val="ctr"/>
        <c:lblOffset val="1"/>
        <c:noMultiLvlLbl val="0"/>
      </c:catAx>
      <c:valAx>
        <c:axId val="1550962160"/>
        <c:scaling>
          <c:orientation val="minMax"/>
          <c:max val="70"/>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solidFill>
                    <a:latin typeface="Arial" panose="020B0604020202020204" pitchFamily="34" charset="0"/>
                    <a:ea typeface="+mn-ea"/>
                    <a:cs typeface="Arial" panose="020B0604020202020204" pitchFamily="34" charset="0"/>
                  </a:defRPr>
                </a:pPr>
                <a:r>
                  <a:rPr lang="en-PH" sz="900" cap="none" baseline="0" dirty="0">
                    <a:solidFill>
                      <a:schemeClr val="tx1"/>
                    </a:solidFill>
                    <a:latin typeface="Arial" panose="020B0604020202020204" pitchFamily="34" charset="0"/>
                    <a:cs typeface="Arial" panose="020B0604020202020204" pitchFamily="34" charset="0"/>
                  </a:rPr>
                  <a:t>Response rate (%)</a:t>
                </a:r>
              </a:p>
            </c:rich>
          </c:tx>
          <c:layout/>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out"/>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601538736"/>
        <c:crosses val="autoZero"/>
        <c:crossBetween val="between"/>
      </c:valAx>
      <c:spPr>
        <a:noFill/>
        <a:ln w="6350">
          <a:noFill/>
        </a:ln>
        <a:effectLst/>
      </c:spPr>
    </c:plotArea>
    <c:legend>
      <c:legendPos val="t"/>
      <c:layout>
        <c:manualLayout>
          <c:xMode val="edge"/>
          <c:yMode val="edge"/>
          <c:x val="0.32442822850217168"/>
          <c:y val="7.3200266392379629E-2"/>
          <c:w val="0.35114320235640606"/>
          <c:h val="0.1061372423777668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527750662931284"/>
          <c:y val="0.21371002867725716"/>
          <c:w val="0.60100663656721887"/>
          <c:h val="0.58007206896877861"/>
        </c:manualLayout>
      </c:layout>
      <c:barChart>
        <c:barDir val="col"/>
        <c:grouping val="stacked"/>
        <c:varyColors val="0"/>
        <c:ser>
          <c:idx val="0"/>
          <c:order val="0"/>
          <c:tx>
            <c:strRef>
              <c:f>Sheet1!$B$1</c:f>
              <c:strCache>
                <c:ptCount val="1"/>
                <c:pt idx="0">
                  <c:v>CR</c:v>
                </c:pt>
              </c:strCache>
            </c:strRef>
          </c:tx>
          <c:spPr>
            <a:solidFill>
              <a:schemeClr val="accent3">
                <a:lumMod val="50000"/>
              </a:schemeClr>
            </a:solidFill>
            <a:ln>
              <a:noFill/>
            </a:ln>
            <a:effectLst/>
          </c:spPr>
          <c:invertIfNegative val="0"/>
          <c:dLbls>
            <c:dLbl>
              <c:idx val="0"/>
              <c:layout/>
              <c:tx>
                <c:rich>
                  <a:bodyPr/>
                  <a:lstStyle/>
                  <a:p>
                    <a:r>
                      <a:rPr lang="en-US" dirty="0"/>
                      <a:t>CR </a:t>
                    </a:r>
                    <a:fld id="{F45CEAEA-84A2-4B88-ABC3-3513B3A18EA8}" type="VALUE">
                      <a:rPr lang="en-US" smtClean="0"/>
                      <a:pPr/>
                      <a:t>[VALUE]</a:t>
                    </a:fld>
                    <a:endParaRPr lang="en-US" dirty="0"/>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0-2C20-4C68-8155-FF4A7EF66B3D}"/>
                </c:ext>
              </c:extLst>
            </c:dLbl>
            <c:dLbl>
              <c:idx val="1"/>
              <c:layout/>
              <c:tx>
                <c:rich>
                  <a:bodyPr/>
                  <a:lstStyle/>
                  <a:p>
                    <a:r>
                      <a:rPr lang="en-US" dirty="0"/>
                      <a:t>CR </a:t>
                    </a:r>
                    <a:fld id="{9DA05575-3160-4D21-BD4B-CB27DAD1658B}" type="VALUE">
                      <a:rPr lang="en-US" smtClean="0"/>
                      <a:pPr/>
                      <a:t>[VALUE]</a:t>
                    </a:fld>
                    <a:endParaRPr lang="en-US" dirty="0"/>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2C20-4C68-8155-FF4A7EF66B3D}"/>
                </c:ext>
              </c:extLst>
            </c:dLbl>
            <c:dLbl>
              <c:idx val="2"/>
              <c:layout/>
              <c:tx>
                <c:rich>
                  <a:bodyPr/>
                  <a:lstStyle/>
                  <a:p>
                    <a:r>
                      <a:rPr lang="en-US" dirty="0"/>
                      <a:t>CR </a:t>
                    </a:r>
                    <a:fld id="{B0792E1C-36B9-48C6-8409-C018B0866ABB}" type="VALUE">
                      <a:rPr lang="en-US" smtClean="0"/>
                      <a:pPr/>
                      <a:t>[VALUE]</a:t>
                    </a:fld>
                    <a:endParaRPr lang="en-US" dirty="0"/>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2-2C20-4C68-8155-FF4A7EF66B3D}"/>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240 mg Q2W
(n=12)</c:v>
                </c:pt>
                <c:pt idx="1">
                  <c:v>400 mg Q2W
(n=13)</c:v>
                </c:pt>
                <c:pt idx="2">
                  <c:v>800 mg Q4W
(n=14)</c:v>
                </c:pt>
              </c:strCache>
            </c:strRef>
          </c:cat>
          <c:val>
            <c:numRef>
              <c:f>Sheet1!$B$2:$B$4</c:f>
              <c:numCache>
                <c:formatCode>General</c:formatCode>
                <c:ptCount val="3"/>
                <c:pt idx="0">
                  <c:v>16.7</c:v>
                </c:pt>
                <c:pt idx="1">
                  <c:v>23.1</c:v>
                </c:pt>
                <c:pt idx="2">
                  <c:v>28.6</c:v>
                </c:pt>
              </c:numCache>
            </c:numRef>
          </c:val>
          <c:extLst>
            <c:ext xmlns:c16="http://schemas.microsoft.com/office/drawing/2014/chart" uri="{C3380CC4-5D6E-409C-BE32-E72D297353CC}">
              <c16:uniqueId val="{00000003-2C20-4C68-8155-FF4A7EF66B3D}"/>
            </c:ext>
          </c:extLst>
        </c:ser>
        <c:ser>
          <c:idx val="1"/>
          <c:order val="1"/>
          <c:tx>
            <c:strRef>
              <c:f>Sheet1!$C$1</c:f>
              <c:strCache>
                <c:ptCount val="1"/>
                <c:pt idx="0">
                  <c:v>mCR</c:v>
                </c:pt>
              </c:strCache>
            </c:strRef>
          </c:tx>
          <c:spPr>
            <a:solidFill>
              <a:schemeClr val="accent3">
                <a:lumMod val="75000"/>
              </a:schemeClr>
            </a:solidFill>
            <a:ln>
              <a:noFill/>
            </a:ln>
            <a:effectLst/>
          </c:spPr>
          <c:invertIfNegative val="0"/>
          <c:dLbls>
            <c:dLbl>
              <c:idx val="0"/>
              <c:layout/>
              <c:tx>
                <c:rich>
                  <a:bodyPr/>
                  <a:lstStyle/>
                  <a:p>
                    <a:r>
                      <a:rPr lang="en-US" dirty="0"/>
                      <a:t>mCR </a:t>
                    </a:r>
                    <a:fld id="{AD2F5B13-B9E2-4EDF-B98E-287E934416DF}" type="VALUE">
                      <a:rPr lang="en-US" smtClean="0"/>
                      <a:pPr/>
                      <a:t>[VALUE]</a:t>
                    </a:fld>
                    <a:endParaRPr lang="en-US" dirty="0"/>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4-2C20-4C68-8155-FF4A7EF66B3D}"/>
                </c:ext>
              </c:extLst>
            </c:dLbl>
            <c:dLbl>
              <c:idx val="1"/>
              <c:layout/>
              <c:tx>
                <c:rich>
                  <a:bodyPr/>
                  <a:lstStyle/>
                  <a:p>
                    <a:r>
                      <a:rPr lang="en-US" dirty="0"/>
                      <a:t>mCR </a:t>
                    </a:r>
                    <a:fld id="{FA2149EB-0113-44DD-9181-FC89B4F1330A}" type="VALUE">
                      <a:rPr lang="en-US" smtClean="0"/>
                      <a:pPr/>
                      <a:t>[VALUE]</a:t>
                    </a:fld>
                    <a:endParaRPr lang="en-US" dirty="0"/>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2C20-4C68-8155-FF4A7EF66B3D}"/>
                </c:ext>
              </c:extLst>
            </c:dLbl>
            <c:dLbl>
              <c:idx val="2"/>
              <c:layout/>
              <c:tx>
                <c:rich>
                  <a:bodyPr/>
                  <a:lstStyle/>
                  <a:p>
                    <a:r>
                      <a:rPr lang="en-US" dirty="0"/>
                      <a:t>mCR </a:t>
                    </a:r>
                    <a:fld id="{FD0EC9B1-E6D3-4E1D-87B8-0A3B56E3899C}" type="VALUE">
                      <a:rPr lang="en-US" smtClean="0"/>
                      <a:pPr/>
                      <a:t>[VALUE]</a:t>
                    </a:fld>
                    <a:endParaRPr lang="en-US" dirty="0"/>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6-2C20-4C68-8155-FF4A7EF66B3D}"/>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240 mg Q2W
(n=12)</c:v>
                </c:pt>
                <c:pt idx="1">
                  <c:v>400 mg Q2W
(n=13)</c:v>
                </c:pt>
                <c:pt idx="2">
                  <c:v>800 mg Q4W
(n=14)</c:v>
                </c:pt>
              </c:strCache>
            </c:strRef>
          </c:cat>
          <c:val>
            <c:numRef>
              <c:f>Sheet1!$C$2:$C$4</c:f>
              <c:numCache>
                <c:formatCode>General</c:formatCode>
                <c:ptCount val="3"/>
                <c:pt idx="0">
                  <c:v>33.299999999999997</c:v>
                </c:pt>
                <c:pt idx="1">
                  <c:v>23.1</c:v>
                </c:pt>
                <c:pt idx="2">
                  <c:v>28.6</c:v>
                </c:pt>
              </c:numCache>
            </c:numRef>
          </c:val>
          <c:extLst>
            <c:ext xmlns:c16="http://schemas.microsoft.com/office/drawing/2014/chart" uri="{C3380CC4-5D6E-409C-BE32-E72D297353CC}">
              <c16:uniqueId val="{00000007-2C20-4C68-8155-FF4A7EF66B3D}"/>
            </c:ext>
          </c:extLst>
        </c:ser>
        <c:ser>
          <c:idx val="2"/>
          <c:order val="2"/>
          <c:tx>
            <c:strRef>
              <c:f>Sheet1!$D$1</c:f>
              <c:strCache>
                <c:ptCount val="1"/>
                <c:pt idx="0">
                  <c:v>PR</c:v>
                </c:pt>
              </c:strCache>
            </c:strRef>
          </c:tx>
          <c:spPr>
            <a:solidFill>
              <a:srgbClr val="97BDEB"/>
            </a:solidFill>
            <a:ln>
              <a:noFill/>
            </a:ln>
            <a:effectLst/>
          </c:spPr>
          <c:invertIfNegative val="0"/>
          <c:dLbls>
            <c:delete val="1"/>
          </c:dLbls>
          <c:cat>
            <c:strRef>
              <c:f>Sheet1!$A$2:$A$4</c:f>
              <c:strCache>
                <c:ptCount val="3"/>
                <c:pt idx="0">
                  <c:v>240 mg Q2W
(n=12)</c:v>
                </c:pt>
                <c:pt idx="1">
                  <c:v>400 mg Q2W
(n=13)</c:v>
                </c:pt>
                <c:pt idx="2">
                  <c:v>800 mg Q4W
(n=14)</c:v>
                </c:pt>
              </c:strCache>
            </c:strRef>
          </c:cat>
          <c:val>
            <c:numRef>
              <c:f>Sheet1!$D$2:$D$4</c:f>
              <c:numCache>
                <c:formatCode>General</c:formatCode>
                <c:ptCount val="3"/>
                <c:pt idx="0">
                  <c:v>0</c:v>
                </c:pt>
                <c:pt idx="1">
                  <c:v>0</c:v>
                </c:pt>
                <c:pt idx="2">
                  <c:v>0</c:v>
                </c:pt>
              </c:numCache>
            </c:numRef>
          </c:val>
          <c:extLst>
            <c:ext xmlns:c16="http://schemas.microsoft.com/office/drawing/2014/chart" uri="{C3380CC4-5D6E-409C-BE32-E72D297353CC}">
              <c16:uniqueId val="{00000008-2C20-4C68-8155-FF4A7EF66B3D}"/>
            </c:ext>
          </c:extLst>
        </c:ser>
        <c:dLbls>
          <c:dLblPos val="ctr"/>
          <c:showLegendKey val="0"/>
          <c:showVal val="1"/>
          <c:showCatName val="0"/>
          <c:showSerName val="0"/>
          <c:showPercent val="0"/>
          <c:showBubbleSize val="0"/>
        </c:dLbls>
        <c:gapWidth val="24"/>
        <c:overlap val="100"/>
        <c:axId val="1601538736"/>
        <c:axId val="1550962160"/>
      </c:barChart>
      <c:catAx>
        <c:axId val="1601538736"/>
        <c:scaling>
          <c:orientation val="minMax"/>
        </c:scaling>
        <c:delete val="0"/>
        <c:axPos val="b"/>
        <c:numFmt formatCode="General" sourceLinked="1"/>
        <c:majorTickMark val="out"/>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700" b="0" i="0" u="none" strike="noStrike" kern="1200" cap="none" spc="120" normalizeH="0" baseline="0">
                <a:solidFill>
                  <a:schemeClr val="tx1"/>
                </a:solidFill>
                <a:latin typeface="Arial" panose="020B0604020202020204" pitchFamily="34" charset="0"/>
                <a:ea typeface="+mn-ea"/>
                <a:cs typeface="Arial" panose="020B0604020202020204" pitchFamily="34" charset="0"/>
              </a:defRPr>
            </a:pPr>
            <a:endParaRPr lang="en-US"/>
          </a:p>
        </c:txPr>
        <c:crossAx val="1550962160"/>
        <c:crosses val="autoZero"/>
        <c:auto val="1"/>
        <c:lblAlgn val="ctr"/>
        <c:lblOffset val="1"/>
        <c:noMultiLvlLbl val="0"/>
      </c:catAx>
      <c:valAx>
        <c:axId val="1550962160"/>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solidFill>
                    <a:latin typeface="Arial" panose="020B0604020202020204" pitchFamily="34" charset="0"/>
                    <a:ea typeface="+mn-ea"/>
                    <a:cs typeface="Arial" panose="020B0604020202020204" pitchFamily="34" charset="0"/>
                  </a:defRPr>
                </a:pPr>
                <a:r>
                  <a:rPr lang="en-PH" sz="900" cap="none" baseline="0" dirty="0">
                    <a:solidFill>
                      <a:schemeClr val="tx1"/>
                    </a:solidFill>
                    <a:latin typeface="Arial" panose="020B0604020202020204" pitchFamily="34" charset="0"/>
                    <a:cs typeface="Arial" panose="020B0604020202020204" pitchFamily="34" charset="0"/>
                  </a:rPr>
                  <a:t>Response rate (%)</a:t>
                </a:r>
              </a:p>
            </c:rich>
          </c:tx>
          <c:layout/>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out"/>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601538736"/>
        <c:crosses val="autoZero"/>
        <c:crossBetween val="between"/>
      </c:valAx>
      <c:spPr>
        <a:noFill/>
        <a:ln w="6350">
          <a:noFill/>
        </a:ln>
        <a:effectLst/>
      </c:spPr>
    </c:plotArea>
    <c:legend>
      <c:legendPos val="t"/>
      <c:layout>
        <c:manualLayout>
          <c:xMode val="edge"/>
          <c:yMode val="edge"/>
          <c:x val="0.3205334762162963"/>
          <c:y val="0.12011494796429306"/>
          <c:w val="0.37607326710824968"/>
          <c:h val="0.1008303512005770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8323A-B372-44E2-B325-8B5014D22F3E}" type="datetimeFigureOut">
              <a:rPr lang="en-US" smtClean="0"/>
              <a:t>11/28/2020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7B170-4109-4A0E-AE94-17C3C06FB89D}" type="slidenum">
              <a:rPr lang="en-US" smtClean="0"/>
              <a:t>‹#›</a:t>
            </a:fld>
            <a:endParaRPr lang="en-US" dirty="0"/>
          </a:p>
        </p:txBody>
      </p:sp>
    </p:spTree>
    <p:extLst>
      <p:ext uri="{BB962C8B-B14F-4D97-AF65-F5344CB8AC3E}">
        <p14:creationId xmlns:p14="http://schemas.microsoft.com/office/powerpoint/2010/main" val="2239746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432AEBD-AAB9-EA43-8379-9FD69AF0DF18}"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itchFamily="34" charset="0"/>
              <a:ea typeface="+mn-ea"/>
              <a:cs typeface="Arial" charset="0"/>
            </a:endParaRPr>
          </a:p>
        </p:txBody>
      </p:sp>
    </p:spTree>
    <p:extLst>
      <p:ext uri="{BB962C8B-B14F-4D97-AF65-F5344CB8AC3E}">
        <p14:creationId xmlns:p14="http://schemas.microsoft.com/office/powerpoint/2010/main" val="606683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a:t>
            </a:r>
            <a:r>
              <a:rPr lang="en-US" b="1" baseline="0" dirty="0"/>
              <a:t> that this </a:t>
            </a:r>
            <a:r>
              <a:rPr lang="en-US" b="1" baseline="0"/>
              <a:t>slide </a:t>
            </a:r>
            <a:r>
              <a:rPr lang="en-US" b="1" baseline="0" smtClean="0"/>
              <a:t>“builds” with the next slide</a:t>
            </a:r>
            <a:endParaRPr lang="en-US" b="0" baseline="0" dirty="0"/>
          </a:p>
          <a:p>
            <a:endParaRPr lang="en-US" b="0" baseline="0" dirty="0"/>
          </a:p>
          <a:p>
            <a:pPr marL="171450" indent="-171450">
              <a:buFont typeface="Arial" panose="020B0604020202020204" pitchFamily="34" charset="0"/>
              <a:buChar char="•"/>
            </a:pPr>
            <a:r>
              <a:rPr lang="en-US" b="0" baseline="0" dirty="0"/>
              <a:t>The analyses reported here included data from two early phase clinical trials of sabatolimab in either advanced solid tumors or high-risk MDS, AML, or CMML</a:t>
            </a:r>
          </a:p>
          <a:p>
            <a:pPr marL="171450" indent="-171450">
              <a:buFont typeface="Arial" panose="020B0604020202020204" pitchFamily="34" charset="0"/>
              <a:buChar char="•"/>
            </a:pPr>
            <a:r>
              <a:rPr lang="en-US" b="0" baseline="0" dirty="0"/>
              <a:t>Initial PK assessments were conducted in the solid tumors study using a broader range of sabatolimab doses; findings from these assessments informed the selection of doses that were evaluated in the MDS/AML/CMML study </a:t>
            </a:r>
          </a:p>
          <a:p>
            <a:pPr marL="171450" indent="-171450">
              <a:buFont typeface="Arial" panose="020B0604020202020204" pitchFamily="34" charset="0"/>
              <a:buChar char="•"/>
            </a:pPr>
            <a:r>
              <a:rPr lang="en-US" b="0" baseline="0" dirty="0"/>
              <a:t>Among the analysis endpoints reported in this presentation, the three shown here were based on data from </a:t>
            </a:r>
            <a:r>
              <a:rPr lang="en-US" b="0" baseline="0"/>
              <a:t>both </a:t>
            </a:r>
            <a:r>
              <a:rPr lang="en-US" b="0" baseline="0" smtClean="0"/>
              <a:t>studies</a:t>
            </a:r>
            <a:endParaRPr lang="en-US" b="0" baseline="0" dirty="0"/>
          </a:p>
          <a:p>
            <a:pPr marL="171450" indent="-171450">
              <a:buFont typeface="Arial" panose="020B0604020202020204" pitchFamily="34" charset="0"/>
              <a:buChar char="•"/>
            </a:pPr>
            <a:r>
              <a:rPr lang="en-US" b="1" baseline="0" smtClean="0"/>
              <a:t>Advance to next slide</a:t>
            </a:r>
            <a:endParaRPr lang="en-US" b="0" baseline="0" dirty="0"/>
          </a:p>
          <a:p>
            <a:endParaRPr lang="en-US" dirty="0"/>
          </a:p>
        </p:txBody>
      </p:sp>
      <p:sp>
        <p:nvSpPr>
          <p:cNvPr id="4" name="Slide Number Placeholder 3"/>
          <p:cNvSpPr>
            <a:spLocks noGrp="1"/>
          </p:cNvSpPr>
          <p:nvPr>
            <p:ph type="sldNum" sz="quarter" idx="5"/>
          </p:nvPr>
        </p:nvSpPr>
        <p:spPr/>
        <p:txBody>
          <a:bodyPr/>
          <a:lstStyle/>
          <a:p>
            <a:fld id="{A047B170-4109-4A0E-AE94-17C3C06FB89D}" type="slidenum">
              <a:rPr lang="en-US" smtClean="0"/>
              <a:t>4</a:t>
            </a:fld>
            <a:endParaRPr lang="en-US" dirty="0"/>
          </a:p>
        </p:txBody>
      </p:sp>
    </p:spTree>
    <p:extLst>
      <p:ext uri="{BB962C8B-B14F-4D97-AF65-F5344CB8AC3E}">
        <p14:creationId xmlns:p14="http://schemas.microsoft.com/office/powerpoint/2010/main" val="3355231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baseline="0" smtClean="0"/>
              <a:t>These </a:t>
            </a:r>
            <a:r>
              <a:rPr lang="en-US" b="0" baseline="0" dirty="0"/>
              <a:t>additional three endpoints </a:t>
            </a:r>
            <a:r>
              <a:rPr lang="en-US" b="0" baseline="0"/>
              <a:t>were </a:t>
            </a:r>
            <a:r>
              <a:rPr lang="en-US" b="0" baseline="0" smtClean="0"/>
              <a:t>based on </a:t>
            </a:r>
            <a:r>
              <a:rPr lang="en-US" b="0" baseline="0" dirty="0"/>
              <a:t>data from the MDS/AML/CMML study</a:t>
            </a:r>
            <a:r>
              <a:rPr lang="en-US" b="0" baseline="0"/>
              <a:t>, </a:t>
            </a:r>
            <a:r>
              <a:rPr lang="en-US" b="0" baseline="0" smtClean="0"/>
              <a:t>and AE and efficacy data were from the sabatolimab plus HMA treatment arms</a:t>
            </a:r>
            <a:endParaRPr lang="en-US" b="1" i="1" baseline="0" dirty="0">
              <a:solidFill>
                <a:srgbClr val="C00000"/>
              </a:solidFill>
            </a:endParaRPr>
          </a:p>
          <a:p>
            <a:pPr marL="171450" indent="-171450">
              <a:buFont typeface="Arial" panose="020B0604020202020204" pitchFamily="34" charset="0"/>
              <a:buChar char="•"/>
            </a:pPr>
            <a:r>
              <a:rPr lang="en-US" b="0" baseline="0" dirty="0"/>
              <a:t>All endpoints had a data cutoff date of November 2019, except for the analysis of AEs and response rates by sabatolimab dose, which had a data cutoff date of September 2020—additional results from this latest data cut are also being reported in an oral presentation on Monday, December 7   </a:t>
            </a:r>
            <a:endParaRPr lang="en-US" b="1" dirty="0"/>
          </a:p>
          <a:p>
            <a:endParaRPr lang="en-US" dirty="0"/>
          </a:p>
        </p:txBody>
      </p:sp>
      <p:sp>
        <p:nvSpPr>
          <p:cNvPr id="4" name="Slide Number Placeholder 3"/>
          <p:cNvSpPr>
            <a:spLocks noGrp="1"/>
          </p:cNvSpPr>
          <p:nvPr>
            <p:ph type="sldNum" sz="quarter" idx="5"/>
          </p:nvPr>
        </p:nvSpPr>
        <p:spPr/>
        <p:txBody>
          <a:bodyPr/>
          <a:lstStyle/>
          <a:p>
            <a:fld id="{A047B170-4109-4A0E-AE94-17C3C06FB89D}" type="slidenum">
              <a:rPr lang="en-US" smtClean="0"/>
              <a:t>5</a:t>
            </a:fld>
            <a:endParaRPr lang="en-US" dirty="0"/>
          </a:p>
        </p:txBody>
      </p:sp>
    </p:spTree>
    <p:extLst>
      <p:ext uri="{BB962C8B-B14F-4D97-AF65-F5344CB8AC3E}">
        <p14:creationId xmlns:p14="http://schemas.microsoft.com/office/powerpoint/2010/main" val="836593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Note</a:t>
            </a:r>
            <a:r>
              <a:rPr lang="en-US" b="1" baseline="0" smtClean="0"/>
              <a:t> that this slide “builds” with the next slide</a:t>
            </a:r>
            <a:endParaRPr lang="en-US" b="0" baseline="0" smtClean="0"/>
          </a:p>
          <a:p>
            <a:endParaRPr lang="en-US" b="0" baseline="0" dirty="0"/>
          </a:p>
          <a:p>
            <a:pPr marL="171450" indent="-171450">
              <a:buFont typeface="Arial" panose="020B0604020202020204" pitchFamily="34" charset="0"/>
              <a:buChar char="•"/>
            </a:pPr>
            <a:r>
              <a:rPr lang="en-US" b="0" baseline="0" smtClean="0"/>
              <a:t>Results from the solid tumors study showed that with sabatolimab doses of 240 mg and above for the Q2W regimen, and 800 mg and above for the Q4W regimen, a plateau in the accumulated total soluble TIM-3 was reached</a:t>
            </a:r>
          </a:p>
          <a:p>
            <a:pPr marL="628650" lvl="1" indent="-171450">
              <a:buFont typeface="Arial" panose="020B0604020202020204" pitchFamily="34" charset="0"/>
              <a:buChar char="•"/>
            </a:pPr>
            <a:r>
              <a:rPr lang="en-US" b="0" baseline="0" smtClean="0"/>
              <a:t>Soluble TIM-3 is used as an indirect measure of the level of engagement of cell surface (or membrane-bound) TIM-3 by sabatolimab</a:t>
            </a:r>
          </a:p>
          <a:p>
            <a:pPr marL="628650" lvl="1" indent="-171450">
              <a:buFont typeface="Arial" panose="020B0604020202020204" pitchFamily="34" charset="0"/>
              <a:buChar char="•"/>
            </a:pPr>
            <a:r>
              <a:rPr lang="en-US" b="0" baseline="0" smtClean="0"/>
              <a:t>Sabatolimab binding stabilizes soluble TIM-3, increasing its measurable concentration</a:t>
            </a:r>
          </a:p>
          <a:p>
            <a:pPr marL="628650" lvl="1" indent="-171450">
              <a:buFont typeface="Arial" panose="020B0604020202020204" pitchFamily="34" charset="0"/>
              <a:buChar char="•"/>
            </a:pPr>
            <a:r>
              <a:rPr lang="en-US" b="0" baseline="0" smtClean="0"/>
              <a:t>The concentration plateau seen here reflects saturation of soluble TIM-3 by sabatolimab, which can be used to infer a high level of engagement of membrane-bound TIM-3 by sabatolimab</a:t>
            </a:r>
          </a:p>
          <a:p>
            <a:pPr marL="171450" indent="-171450">
              <a:buFont typeface="Arial" panose="020B0604020202020204" pitchFamily="34" charset="0"/>
              <a:buChar char="•"/>
            </a:pPr>
            <a:r>
              <a:rPr lang="en-US" b="0" baseline="0" smtClean="0"/>
              <a:t>In addition, these sabatolimab doses resulted in a proportional dose-exposure relationship...</a:t>
            </a:r>
          </a:p>
          <a:p>
            <a:pPr marL="171450" indent="-171450">
              <a:buFont typeface="Arial" panose="020B0604020202020204" pitchFamily="34" charset="0"/>
              <a:buChar char="•"/>
            </a:pPr>
            <a:r>
              <a:rPr lang="en-US" b="1" baseline="0" smtClean="0"/>
              <a:t>Advance to next slide</a:t>
            </a:r>
            <a:endParaRPr lang="en-US" b="0" baseline="0" smtClean="0"/>
          </a:p>
          <a:p>
            <a:endParaRPr lang="en-US" dirty="0"/>
          </a:p>
        </p:txBody>
      </p:sp>
      <p:sp>
        <p:nvSpPr>
          <p:cNvPr id="4" name="Slide Number Placeholder 3"/>
          <p:cNvSpPr>
            <a:spLocks noGrp="1"/>
          </p:cNvSpPr>
          <p:nvPr>
            <p:ph type="sldNum" sz="quarter" idx="5"/>
          </p:nvPr>
        </p:nvSpPr>
        <p:spPr/>
        <p:txBody>
          <a:bodyPr/>
          <a:lstStyle/>
          <a:p>
            <a:fld id="{A047B170-4109-4A0E-AE94-17C3C06FB89D}" type="slidenum">
              <a:rPr lang="en-US" smtClean="0"/>
              <a:t>6</a:t>
            </a:fld>
            <a:endParaRPr lang="en-US" dirty="0"/>
          </a:p>
        </p:txBody>
      </p:sp>
    </p:spTree>
    <p:extLst>
      <p:ext uri="{BB962C8B-B14F-4D97-AF65-F5344CB8AC3E}">
        <p14:creationId xmlns:p14="http://schemas.microsoft.com/office/powerpoint/2010/main" val="2880841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smtClean="0"/>
              <a:t>...and similar results were observed in the MDS/AML/CMML study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smtClean="0"/>
              <a:t>Overall</a:t>
            </a:r>
            <a:r>
              <a:rPr lang="en-US" b="0" baseline="0" dirty="0"/>
              <a:t>, these findings indicated that sabatolimab doses of 240 mg and above Q2W, and 800 mg and above Q4W, would provide high levels of engagement of membrane-bound TIM-3 by sabatolimab</a:t>
            </a:r>
          </a:p>
          <a:p>
            <a:endParaRPr lang="en-US" dirty="0"/>
          </a:p>
        </p:txBody>
      </p:sp>
      <p:sp>
        <p:nvSpPr>
          <p:cNvPr id="4" name="Slide Number Placeholder 3"/>
          <p:cNvSpPr>
            <a:spLocks noGrp="1"/>
          </p:cNvSpPr>
          <p:nvPr>
            <p:ph type="sldNum" sz="quarter" idx="5"/>
          </p:nvPr>
        </p:nvSpPr>
        <p:spPr/>
        <p:txBody>
          <a:bodyPr/>
          <a:lstStyle/>
          <a:p>
            <a:fld id="{A047B170-4109-4A0E-AE94-17C3C06FB89D}" type="slidenum">
              <a:rPr lang="en-US" smtClean="0"/>
              <a:t>7</a:t>
            </a:fld>
            <a:endParaRPr lang="en-US" dirty="0"/>
          </a:p>
        </p:txBody>
      </p:sp>
    </p:spTree>
    <p:extLst>
      <p:ext uri="{BB962C8B-B14F-4D97-AF65-F5344CB8AC3E}">
        <p14:creationId xmlns:p14="http://schemas.microsoft.com/office/powerpoint/2010/main" val="2710115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Further evaluation, via population PK modeling, of sabatolimab 240 mg Q2W, 400 mg Q2W, and 800 mg Q4W in combination with HMA showed that the 400 mg Q2W dosing regimen was predicted to provide the highest sabatolimab trough serum concentration at steady state</a:t>
            </a:r>
          </a:p>
          <a:p>
            <a:pPr marL="171450" lvl="0" indent="-171450">
              <a:buFont typeface="Arial" panose="020B0604020202020204" pitchFamily="34" charset="0"/>
              <a:buChar char="•"/>
            </a:pPr>
            <a:r>
              <a:rPr lang="en-US" b="0" i="0" baseline="0" dirty="0">
                <a:solidFill>
                  <a:srgbClr val="C00000"/>
                </a:solidFill>
              </a:rPr>
              <a:t>An 800 mg dose given Q4W was predicted to be an equivalent dosing regimen</a:t>
            </a:r>
          </a:p>
          <a:p>
            <a:pPr marL="628650" lvl="1" indent="-171450">
              <a:buFont typeface="Arial" panose="020B0604020202020204" pitchFamily="34" charset="0"/>
              <a:buChar char="•"/>
            </a:pPr>
            <a:r>
              <a:rPr lang="en-US" b="0" i="0" baseline="0" dirty="0">
                <a:solidFill>
                  <a:srgbClr val="C00000"/>
                </a:solidFill>
              </a:rPr>
              <a:t>Both 400 mg Q2W and 800 mg Q4W provided similar sabatolimab average serum concentrations at steady state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Receptor occupancy modeling showed that 400 mg Q2W and 800 mg Q4W provided similarly high levels of membrane-bound TIM-3 occupancy in the bone marrow, with a &gt;95% occupancy rate in ≥95% of patients with high-risk MDS, AML, or CMML</a:t>
            </a:r>
          </a:p>
          <a:p>
            <a:endParaRPr lang="en-US" dirty="0"/>
          </a:p>
        </p:txBody>
      </p:sp>
      <p:sp>
        <p:nvSpPr>
          <p:cNvPr id="4" name="Slide Number Placeholder 3"/>
          <p:cNvSpPr>
            <a:spLocks noGrp="1"/>
          </p:cNvSpPr>
          <p:nvPr>
            <p:ph type="sldNum" sz="quarter" idx="5"/>
          </p:nvPr>
        </p:nvSpPr>
        <p:spPr/>
        <p:txBody>
          <a:bodyPr/>
          <a:lstStyle/>
          <a:p>
            <a:fld id="{A047B170-4109-4A0E-AE94-17C3C06FB89D}" type="slidenum">
              <a:rPr lang="en-US" smtClean="0"/>
              <a:t>8</a:t>
            </a:fld>
            <a:endParaRPr lang="en-US" dirty="0"/>
          </a:p>
        </p:txBody>
      </p:sp>
    </p:spTree>
    <p:extLst>
      <p:ext uri="{BB962C8B-B14F-4D97-AF65-F5344CB8AC3E}">
        <p14:creationId xmlns:p14="http://schemas.microsoft.com/office/powerpoint/2010/main" val="1353471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PK exposure-response analyses were conducted with sabatolimab 240 mg Q2W, 400 mg Q2W, and 800 mg Q4W in combination with HMA</a:t>
            </a:r>
          </a:p>
          <a:p>
            <a:pPr marL="171450" indent="-171450">
              <a:buFont typeface="Arial" panose="020B0604020202020204" pitchFamily="34" charset="0"/>
              <a:buChar char="•"/>
            </a:pPr>
            <a:r>
              <a:rPr lang="en-US" dirty="0"/>
              <a:t>To</a:t>
            </a:r>
            <a:r>
              <a:rPr lang="en-US" baseline="0" dirty="0"/>
              <a:t> evaluate the relationship between PK exposure </a:t>
            </a:r>
            <a:r>
              <a:rPr lang="en-US" baseline="0"/>
              <a:t>and </a:t>
            </a:r>
            <a:r>
              <a:rPr lang="en-US" baseline="0" smtClean="0"/>
              <a:t>AEs, </a:t>
            </a:r>
            <a:r>
              <a:rPr lang="en-US" baseline="0" dirty="0"/>
              <a:t>patients were divided into 4 exposure quartiles based on sabatolimab maximal and average serum concentrations at steady state</a:t>
            </a:r>
          </a:p>
          <a:p>
            <a:pPr marL="628650" lvl="1" indent="-171450">
              <a:buFont typeface="Arial" panose="020B0604020202020204" pitchFamily="34" charset="0"/>
              <a:buChar char="•"/>
            </a:pPr>
            <a:r>
              <a:rPr lang="en-US" baseline="0" dirty="0"/>
              <a:t>No relationship was seen between sabatolimab PK exposure and the incidence of </a:t>
            </a:r>
            <a:r>
              <a:rPr lang="en-US" baseline="0"/>
              <a:t>treatment-related </a:t>
            </a:r>
            <a:r>
              <a:rPr lang="en-US" baseline="0" smtClean="0"/>
              <a:t>AEs</a:t>
            </a:r>
            <a:endParaRPr lang="en-US" baseline="0" dirty="0"/>
          </a:p>
          <a:p>
            <a:pPr marL="171450" indent="-171450">
              <a:buFont typeface="Arial" panose="020B0604020202020204" pitchFamily="34" charset="0"/>
              <a:buChar char="•"/>
            </a:pPr>
            <a:r>
              <a:rPr lang="en-US" baseline="0" dirty="0"/>
              <a:t>The relationship between PK exposure and efficacy was evaluated based on percent reduction from baseline in bone marrow blasts, and also on achievement of clinical benefit (defined as CR, </a:t>
            </a:r>
            <a:r>
              <a:rPr lang="en-US" baseline="0" dirty="0" err="1"/>
              <a:t>mCR</a:t>
            </a:r>
            <a:r>
              <a:rPr lang="en-US" baseline="0" dirty="0"/>
              <a:t>, </a:t>
            </a:r>
            <a:r>
              <a:rPr lang="en-US" baseline="0" dirty="0" err="1"/>
              <a:t>CRi</a:t>
            </a:r>
            <a:r>
              <a:rPr lang="en-US" baseline="0" dirty="0"/>
              <a:t>, or PR)</a:t>
            </a:r>
          </a:p>
          <a:p>
            <a:pPr marL="628650" lvl="1" indent="-171450">
              <a:buFont typeface="Arial" panose="020B0604020202020204" pitchFamily="34" charset="0"/>
              <a:buChar char="•"/>
            </a:pPr>
            <a:r>
              <a:rPr lang="en-US" baseline="0" dirty="0"/>
              <a:t>No relationship was observed between sabatolimab PK exposure and these efficacy parameters</a:t>
            </a:r>
          </a:p>
          <a:p>
            <a:pPr marL="171450" lvl="0" indent="-171450">
              <a:buFont typeface="Arial" panose="020B0604020202020204" pitchFamily="34" charset="0"/>
              <a:buChar char="•"/>
            </a:pPr>
            <a:r>
              <a:rPr lang="en-US" baseline="0" dirty="0"/>
              <a:t>These results show similar safety and efficacy with sabatolimab plus HMA across the three dosing regimens tested</a:t>
            </a:r>
            <a:endParaRPr lang="en-US" dirty="0"/>
          </a:p>
          <a:p>
            <a:endParaRPr lang="en-US" dirty="0"/>
          </a:p>
        </p:txBody>
      </p:sp>
      <p:sp>
        <p:nvSpPr>
          <p:cNvPr id="4" name="Slide Number Placeholder 3"/>
          <p:cNvSpPr>
            <a:spLocks noGrp="1"/>
          </p:cNvSpPr>
          <p:nvPr>
            <p:ph type="sldNum" sz="quarter" idx="5"/>
          </p:nvPr>
        </p:nvSpPr>
        <p:spPr/>
        <p:txBody>
          <a:bodyPr/>
          <a:lstStyle/>
          <a:p>
            <a:fld id="{A047B170-4109-4A0E-AE94-17C3C06FB89D}" type="slidenum">
              <a:rPr lang="en-US" smtClean="0"/>
              <a:t>9</a:t>
            </a:fld>
            <a:endParaRPr lang="en-US" dirty="0"/>
          </a:p>
        </p:txBody>
      </p:sp>
    </p:spTree>
    <p:extLst>
      <p:ext uri="{BB962C8B-B14F-4D97-AF65-F5344CB8AC3E}">
        <p14:creationId xmlns:p14="http://schemas.microsoft.com/office/powerpoint/2010/main" val="2338720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48CFB-3162-47D6-9067-FBE7C5CE61A1}"/>
              </a:ext>
            </a:extLst>
          </p:cNvPr>
          <p:cNvSpPr>
            <a:spLocks noGrp="1"/>
          </p:cNvSpPr>
          <p:nvPr>
            <p:ph type="ctrTitle" hasCustomPrompt="1"/>
          </p:nvPr>
        </p:nvSpPr>
        <p:spPr>
          <a:xfrm>
            <a:off x="736599" y="792090"/>
            <a:ext cx="10468145" cy="2705659"/>
          </a:xfrm>
        </p:spPr>
        <p:txBody>
          <a:bodyPr anchor="t">
            <a:normAutofit/>
          </a:bodyPr>
          <a:lstStyle>
            <a:lvl1pPr algn="l">
              <a:defRPr sz="3600" b="1">
                <a:solidFill>
                  <a:schemeClr val="bg1"/>
                </a:solidFill>
                <a:latin typeface="Arial" panose="020B0604020202020204" pitchFamily="34" charset="0"/>
                <a:cs typeface="Arial" panose="020B0604020202020204" pitchFamily="34" charset="0"/>
              </a:defRPr>
            </a:lvl1pPr>
          </a:lstStyle>
          <a:p>
            <a:r>
              <a:rPr lang="en-US" dirty="0"/>
              <a:t>Poster title</a:t>
            </a:r>
          </a:p>
        </p:txBody>
      </p:sp>
      <p:sp>
        <p:nvSpPr>
          <p:cNvPr id="6" name="Slide Number Placeholder 5">
            <a:extLst>
              <a:ext uri="{FF2B5EF4-FFF2-40B4-BE49-F238E27FC236}">
                <a16:creationId xmlns:a16="http://schemas.microsoft.com/office/drawing/2014/main" id="{8C70C20D-D1D4-4FC2-A3EB-11693DAF168E}"/>
              </a:ext>
            </a:extLst>
          </p:cNvPr>
          <p:cNvSpPr>
            <a:spLocks noGrp="1"/>
          </p:cNvSpPr>
          <p:nvPr>
            <p:ph type="sldNum" sz="quarter" idx="12"/>
          </p:nvPr>
        </p:nvSpPr>
        <p:spPr/>
        <p:txBody>
          <a:bodyPr/>
          <a:lstStyle>
            <a:lvl1pPr>
              <a:defRPr>
                <a:solidFill>
                  <a:schemeClr val="bg1"/>
                </a:solidFill>
              </a:defRPr>
            </a:lvl1pPr>
          </a:lstStyle>
          <a:p>
            <a:fld id="{DA69A137-6BDB-47B4-8B9B-30BE2E63C07B}" type="slidenum">
              <a:rPr lang="en-US" smtClean="0"/>
              <a:pPr/>
              <a:t>‹#›</a:t>
            </a:fld>
            <a:endParaRPr lang="en-US" dirty="0"/>
          </a:p>
        </p:txBody>
      </p:sp>
      <p:cxnSp>
        <p:nvCxnSpPr>
          <p:cNvPr id="10" name="Straight Connector 9">
            <a:extLst>
              <a:ext uri="{FF2B5EF4-FFF2-40B4-BE49-F238E27FC236}">
                <a16:creationId xmlns:a16="http://schemas.microsoft.com/office/drawing/2014/main" id="{3CFFDBF9-7C79-4E50-889D-8163AF7FAB05}"/>
              </a:ext>
            </a:extLst>
          </p:cNvPr>
          <p:cNvCxnSpPr>
            <a:cxnSpLocks/>
          </p:cNvCxnSpPr>
          <p:nvPr userDrawn="1"/>
        </p:nvCxnSpPr>
        <p:spPr>
          <a:xfrm>
            <a:off x="735442" y="3623328"/>
            <a:ext cx="1046872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0026177E-64E8-4D53-896A-20DD500D929E}"/>
              </a:ext>
            </a:extLst>
          </p:cNvPr>
          <p:cNvSpPr>
            <a:spLocks noGrp="1"/>
          </p:cNvSpPr>
          <p:nvPr>
            <p:ph type="body" sz="quarter" idx="13" hasCustomPrompt="1"/>
          </p:nvPr>
        </p:nvSpPr>
        <p:spPr>
          <a:xfrm>
            <a:off x="736021" y="3748900"/>
            <a:ext cx="10468144" cy="1188851"/>
          </a:xfrm>
        </p:spPr>
        <p:txBody>
          <a:bodyPr>
            <a:normAutofit/>
          </a:bodyPr>
          <a:lstStyle>
            <a:lvl1pPr marL="0" indent="0">
              <a:buFontTx/>
              <a:buNone/>
              <a:defRPr sz="2000">
                <a:solidFill>
                  <a:schemeClr val="bg1"/>
                </a:solidFill>
                <a:latin typeface="Arial" panose="020B0604020202020204" pitchFamily="34" charset="0"/>
                <a:cs typeface="Arial" panose="020B0604020202020204" pitchFamily="34" charset="0"/>
              </a:defRPr>
            </a:lvl1pPr>
            <a:lvl2pPr marL="457200" indent="0">
              <a:buFontTx/>
              <a:buNone/>
              <a:defRPr sz="1200">
                <a:solidFill>
                  <a:schemeClr val="bg1"/>
                </a:solidFill>
                <a:latin typeface="Arial" panose="020B0604020202020204" pitchFamily="34" charset="0"/>
                <a:cs typeface="Arial" panose="020B0604020202020204" pitchFamily="34" charset="0"/>
              </a:defRPr>
            </a:lvl2pPr>
            <a:lvl3pPr marL="914400" indent="0">
              <a:buFontTx/>
              <a:buNone/>
              <a:defRPr sz="1200">
                <a:solidFill>
                  <a:schemeClr val="bg1"/>
                </a:solidFill>
                <a:latin typeface="Arial" panose="020B0604020202020204" pitchFamily="34" charset="0"/>
                <a:cs typeface="Arial" panose="020B0604020202020204" pitchFamily="34" charset="0"/>
              </a:defRPr>
            </a:lvl3pPr>
            <a:lvl4pPr marL="1371600" indent="0">
              <a:buFontTx/>
              <a:buNone/>
              <a:defRPr sz="1200">
                <a:solidFill>
                  <a:schemeClr val="bg1"/>
                </a:solidFill>
                <a:latin typeface="Arial" panose="020B0604020202020204" pitchFamily="34" charset="0"/>
                <a:cs typeface="Arial" panose="020B0604020202020204" pitchFamily="34" charset="0"/>
              </a:defRPr>
            </a:lvl4pPr>
            <a:lvl5pPr marL="1828800" indent="0">
              <a:buFontTx/>
              <a:buNone/>
              <a:defRPr sz="1200">
                <a:solidFill>
                  <a:schemeClr val="bg1"/>
                </a:solidFill>
                <a:latin typeface="Arial" panose="020B0604020202020204" pitchFamily="34" charset="0"/>
                <a:cs typeface="Arial" panose="020B0604020202020204" pitchFamily="34" charset="0"/>
              </a:defRPr>
            </a:lvl5pPr>
          </a:lstStyle>
          <a:p>
            <a:pPr lvl="0"/>
            <a:r>
              <a:rPr lang="en-US" dirty="0"/>
              <a:t>Authors</a:t>
            </a:r>
          </a:p>
        </p:txBody>
      </p:sp>
      <p:sp>
        <p:nvSpPr>
          <p:cNvPr id="13" name="Text Placeholder 11">
            <a:extLst>
              <a:ext uri="{FF2B5EF4-FFF2-40B4-BE49-F238E27FC236}">
                <a16:creationId xmlns:a16="http://schemas.microsoft.com/office/drawing/2014/main" id="{ED2BAAFB-40EC-4695-B453-1BA623A7D48B}"/>
              </a:ext>
            </a:extLst>
          </p:cNvPr>
          <p:cNvSpPr>
            <a:spLocks noGrp="1"/>
          </p:cNvSpPr>
          <p:nvPr>
            <p:ph type="body" sz="quarter" idx="14" hasCustomPrompt="1"/>
          </p:nvPr>
        </p:nvSpPr>
        <p:spPr>
          <a:xfrm>
            <a:off x="736021" y="5063322"/>
            <a:ext cx="10468144" cy="1141218"/>
          </a:xfrm>
        </p:spPr>
        <p:txBody>
          <a:bodyPr>
            <a:normAutofit/>
          </a:bodyPr>
          <a:lstStyle>
            <a:lvl1pPr marL="0" indent="0">
              <a:buFontTx/>
              <a:buNone/>
              <a:defRPr sz="1400">
                <a:solidFill>
                  <a:schemeClr val="bg1"/>
                </a:solidFill>
                <a:latin typeface="Arial" panose="020B0604020202020204" pitchFamily="34" charset="0"/>
                <a:cs typeface="Arial" panose="020B0604020202020204" pitchFamily="34" charset="0"/>
              </a:defRPr>
            </a:lvl1pPr>
            <a:lvl2pPr marL="457200" indent="0">
              <a:buFontTx/>
              <a:buNone/>
              <a:defRPr sz="1200">
                <a:solidFill>
                  <a:schemeClr val="bg1"/>
                </a:solidFill>
                <a:latin typeface="Arial" panose="020B0604020202020204" pitchFamily="34" charset="0"/>
                <a:cs typeface="Arial" panose="020B0604020202020204" pitchFamily="34" charset="0"/>
              </a:defRPr>
            </a:lvl2pPr>
            <a:lvl3pPr marL="914400" indent="0">
              <a:buFontTx/>
              <a:buNone/>
              <a:defRPr sz="1200">
                <a:solidFill>
                  <a:schemeClr val="bg1"/>
                </a:solidFill>
                <a:latin typeface="Arial" panose="020B0604020202020204" pitchFamily="34" charset="0"/>
                <a:cs typeface="Arial" panose="020B0604020202020204" pitchFamily="34" charset="0"/>
              </a:defRPr>
            </a:lvl3pPr>
            <a:lvl4pPr marL="1371600" indent="0">
              <a:buFontTx/>
              <a:buNone/>
              <a:defRPr sz="1200">
                <a:solidFill>
                  <a:schemeClr val="bg1"/>
                </a:solidFill>
                <a:latin typeface="Arial" panose="020B0604020202020204" pitchFamily="34" charset="0"/>
                <a:cs typeface="Arial" panose="020B0604020202020204" pitchFamily="34" charset="0"/>
              </a:defRPr>
            </a:lvl4pPr>
            <a:lvl5pPr marL="1828800" indent="0">
              <a:buFontTx/>
              <a:buNone/>
              <a:defRPr sz="1200">
                <a:solidFill>
                  <a:schemeClr val="bg1"/>
                </a:solidFill>
                <a:latin typeface="Arial" panose="020B0604020202020204" pitchFamily="34" charset="0"/>
                <a:cs typeface="Arial" panose="020B0604020202020204" pitchFamily="34" charset="0"/>
              </a:defRPr>
            </a:lvl5pPr>
          </a:lstStyle>
          <a:p>
            <a:pPr lvl="0"/>
            <a:r>
              <a:rPr lang="en-US" dirty="0"/>
              <a:t>Institutions</a:t>
            </a:r>
          </a:p>
        </p:txBody>
      </p:sp>
      <p:sp>
        <p:nvSpPr>
          <p:cNvPr id="15" name="TextBox 14">
            <a:extLst>
              <a:ext uri="{FF2B5EF4-FFF2-40B4-BE49-F238E27FC236}">
                <a16:creationId xmlns:a16="http://schemas.microsoft.com/office/drawing/2014/main" id="{91CC118F-95DA-41C1-A9FA-C20791ECBAB3}"/>
              </a:ext>
            </a:extLst>
          </p:cNvPr>
          <p:cNvSpPr txBox="1"/>
          <p:nvPr userDrawn="1"/>
        </p:nvSpPr>
        <p:spPr>
          <a:xfrm>
            <a:off x="3457621" y="6652816"/>
            <a:ext cx="5276757" cy="2051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30000" dirty="0">
                <a:solidFill>
                  <a:schemeClr val="bg1"/>
                </a:solidFill>
                <a:latin typeface="Arial" panose="020B0604020202020204" pitchFamily="34" charset="0"/>
                <a:ea typeface="+mn-ea"/>
                <a:cs typeface="Arial" panose="020B0604020202020204" pitchFamily="34" charset="0"/>
              </a:rPr>
              <a:t>Poster presented at the 2020 ASH Annual Meeting &amp; Exposition, held virtually on 5–8 December 2020</a:t>
            </a:r>
          </a:p>
        </p:txBody>
      </p:sp>
      <p:sp>
        <p:nvSpPr>
          <p:cNvPr id="8" name="Text Placeholder 11">
            <a:extLst>
              <a:ext uri="{FF2B5EF4-FFF2-40B4-BE49-F238E27FC236}">
                <a16:creationId xmlns:a16="http://schemas.microsoft.com/office/drawing/2014/main" id="{19C0E15F-7372-4481-BC18-BE0081563195}"/>
              </a:ext>
            </a:extLst>
          </p:cNvPr>
          <p:cNvSpPr>
            <a:spLocks noGrp="1"/>
          </p:cNvSpPr>
          <p:nvPr>
            <p:ph type="body" sz="quarter" idx="15" hasCustomPrompt="1"/>
          </p:nvPr>
        </p:nvSpPr>
        <p:spPr>
          <a:xfrm>
            <a:off x="0" y="1"/>
            <a:ext cx="1404851" cy="482138"/>
          </a:xfrm>
        </p:spPr>
        <p:txBody>
          <a:bodyPr anchor="ctr">
            <a:normAutofit/>
          </a:bodyPr>
          <a:lstStyle>
            <a:lvl1pPr marL="0" indent="0">
              <a:buFontTx/>
              <a:buNone/>
              <a:defRPr sz="1400">
                <a:solidFill>
                  <a:schemeClr val="bg1"/>
                </a:solidFill>
                <a:latin typeface="Arial" panose="020B0604020202020204" pitchFamily="34" charset="0"/>
                <a:cs typeface="Arial" panose="020B0604020202020204" pitchFamily="34" charset="0"/>
              </a:defRPr>
            </a:lvl1pPr>
            <a:lvl2pPr marL="457200" indent="0">
              <a:buFontTx/>
              <a:buNone/>
              <a:defRPr sz="1200">
                <a:solidFill>
                  <a:schemeClr val="bg1"/>
                </a:solidFill>
                <a:latin typeface="Arial" panose="020B0604020202020204" pitchFamily="34" charset="0"/>
                <a:cs typeface="Arial" panose="020B0604020202020204" pitchFamily="34" charset="0"/>
              </a:defRPr>
            </a:lvl2pPr>
            <a:lvl3pPr marL="914400" indent="0">
              <a:buFontTx/>
              <a:buNone/>
              <a:defRPr sz="1200">
                <a:solidFill>
                  <a:schemeClr val="bg1"/>
                </a:solidFill>
                <a:latin typeface="Arial" panose="020B0604020202020204" pitchFamily="34" charset="0"/>
                <a:cs typeface="Arial" panose="020B0604020202020204" pitchFamily="34" charset="0"/>
              </a:defRPr>
            </a:lvl3pPr>
            <a:lvl4pPr marL="1371600" indent="0">
              <a:buFontTx/>
              <a:buNone/>
              <a:defRPr sz="1200">
                <a:solidFill>
                  <a:schemeClr val="bg1"/>
                </a:solidFill>
                <a:latin typeface="Arial" panose="020B0604020202020204" pitchFamily="34" charset="0"/>
                <a:cs typeface="Arial" panose="020B0604020202020204" pitchFamily="34" charset="0"/>
              </a:defRPr>
            </a:lvl4pPr>
            <a:lvl5pPr marL="1828800" indent="0">
              <a:buFontTx/>
              <a:buNone/>
              <a:defRPr sz="1200">
                <a:solidFill>
                  <a:schemeClr val="bg1"/>
                </a:solidFill>
                <a:latin typeface="Arial" panose="020B0604020202020204" pitchFamily="34" charset="0"/>
                <a:cs typeface="Arial" panose="020B0604020202020204" pitchFamily="34" charset="0"/>
              </a:defRPr>
            </a:lvl5pPr>
          </a:lstStyle>
          <a:p>
            <a:pPr lvl="0"/>
            <a:r>
              <a:rPr lang="en-US" dirty="0"/>
              <a:t>Poster </a:t>
            </a:r>
            <a:r>
              <a:rPr lang="en-US" dirty="0" err="1"/>
              <a:t>xxxx</a:t>
            </a:r>
            <a:endParaRPr lang="en-US" dirty="0"/>
          </a:p>
        </p:txBody>
      </p:sp>
      <p:sp>
        <p:nvSpPr>
          <p:cNvPr id="9" name="Text Placeholder 11">
            <a:extLst>
              <a:ext uri="{FF2B5EF4-FFF2-40B4-BE49-F238E27FC236}">
                <a16:creationId xmlns:a16="http://schemas.microsoft.com/office/drawing/2014/main" id="{3F438E9D-C0DC-4D03-9592-402770D297BA}"/>
              </a:ext>
            </a:extLst>
          </p:cNvPr>
          <p:cNvSpPr>
            <a:spLocks noGrp="1"/>
          </p:cNvSpPr>
          <p:nvPr>
            <p:ph type="body" sz="quarter" idx="16" hasCustomPrompt="1"/>
          </p:nvPr>
        </p:nvSpPr>
        <p:spPr>
          <a:xfrm>
            <a:off x="9243755" y="1"/>
            <a:ext cx="2442094" cy="482138"/>
          </a:xfrm>
        </p:spPr>
        <p:txBody>
          <a:bodyPr anchor="ctr">
            <a:normAutofit/>
          </a:bodyPr>
          <a:lstStyle>
            <a:lvl1pPr marL="0" indent="0" algn="r">
              <a:buFontTx/>
              <a:buNone/>
              <a:defRPr sz="1400">
                <a:solidFill>
                  <a:schemeClr val="bg1"/>
                </a:solidFill>
                <a:latin typeface="Arial" panose="020B0604020202020204" pitchFamily="34" charset="0"/>
                <a:cs typeface="Arial" panose="020B0604020202020204" pitchFamily="34" charset="0"/>
              </a:defRPr>
            </a:lvl1pPr>
            <a:lvl2pPr marL="457200" indent="0">
              <a:buFontTx/>
              <a:buNone/>
              <a:defRPr sz="1200">
                <a:solidFill>
                  <a:schemeClr val="bg1"/>
                </a:solidFill>
                <a:latin typeface="Arial" panose="020B0604020202020204" pitchFamily="34" charset="0"/>
                <a:cs typeface="Arial" panose="020B0604020202020204" pitchFamily="34" charset="0"/>
              </a:defRPr>
            </a:lvl2pPr>
            <a:lvl3pPr marL="914400" indent="0">
              <a:buFontTx/>
              <a:buNone/>
              <a:defRPr sz="1200">
                <a:solidFill>
                  <a:schemeClr val="bg1"/>
                </a:solidFill>
                <a:latin typeface="Arial" panose="020B0604020202020204" pitchFamily="34" charset="0"/>
                <a:cs typeface="Arial" panose="020B0604020202020204" pitchFamily="34" charset="0"/>
              </a:defRPr>
            </a:lvl3pPr>
            <a:lvl4pPr marL="1371600" indent="0">
              <a:buFontTx/>
              <a:buNone/>
              <a:defRPr sz="1200">
                <a:solidFill>
                  <a:schemeClr val="bg1"/>
                </a:solidFill>
                <a:latin typeface="Arial" panose="020B0604020202020204" pitchFamily="34" charset="0"/>
                <a:cs typeface="Arial" panose="020B0604020202020204" pitchFamily="34" charset="0"/>
              </a:defRPr>
            </a:lvl4pPr>
            <a:lvl5pPr marL="1828800" indent="0">
              <a:buFontTx/>
              <a:buNone/>
              <a:defRPr sz="1200">
                <a:solidFill>
                  <a:schemeClr val="bg1"/>
                </a:solidFill>
                <a:latin typeface="Arial" panose="020B0604020202020204" pitchFamily="34" charset="0"/>
                <a:cs typeface="Arial" panose="020B0604020202020204" pitchFamily="34" charset="0"/>
              </a:defRPr>
            </a:lvl5pPr>
          </a:lstStyle>
          <a:p>
            <a:pPr lvl="0"/>
            <a:r>
              <a:rPr lang="en-US" dirty="0"/>
              <a:t>Presenting author name and email address</a:t>
            </a:r>
          </a:p>
        </p:txBody>
      </p:sp>
      <p:grpSp>
        <p:nvGrpSpPr>
          <p:cNvPr id="11" name="Group 10">
            <a:extLst>
              <a:ext uri="{FF2B5EF4-FFF2-40B4-BE49-F238E27FC236}">
                <a16:creationId xmlns:a16="http://schemas.microsoft.com/office/drawing/2014/main" id="{676421E8-735A-4517-9F27-F0A8AA5F6E83}"/>
              </a:ext>
            </a:extLst>
          </p:cNvPr>
          <p:cNvGrpSpPr/>
          <p:nvPr userDrawn="1"/>
        </p:nvGrpSpPr>
        <p:grpSpPr>
          <a:xfrm>
            <a:off x="11777518" y="96752"/>
            <a:ext cx="288636" cy="288636"/>
            <a:chOff x="323851" y="619793"/>
            <a:chExt cx="288636" cy="288636"/>
          </a:xfrm>
        </p:grpSpPr>
        <p:sp>
          <p:nvSpPr>
            <p:cNvPr id="14" name="Freeform: Shape 13">
              <a:extLst>
                <a:ext uri="{FF2B5EF4-FFF2-40B4-BE49-F238E27FC236}">
                  <a16:creationId xmlns:a16="http://schemas.microsoft.com/office/drawing/2014/main" id="{C1304B80-BD37-4556-9DB6-D9D85C81EA6B}"/>
                </a:ext>
              </a:extLst>
            </p:cNvPr>
            <p:cNvSpPr/>
            <p:nvPr/>
          </p:nvSpPr>
          <p:spPr>
            <a:xfrm>
              <a:off x="323851" y="619793"/>
              <a:ext cx="288636" cy="288636"/>
            </a:xfrm>
            <a:custGeom>
              <a:avLst/>
              <a:gdLst>
                <a:gd name="connsiteX0" fmla="*/ 62459 w 288636"/>
                <a:gd name="connsiteY0" fmla="*/ 148401 h 288636"/>
                <a:gd name="connsiteX1" fmla="*/ 62932 w 288636"/>
                <a:gd name="connsiteY1" fmla="*/ 150767 h 288636"/>
                <a:gd name="connsiteX2" fmla="*/ 62459 w 288636"/>
                <a:gd name="connsiteY2" fmla="*/ 148401 h 288636"/>
                <a:gd name="connsiteX3" fmla="*/ 165138 w 288636"/>
                <a:gd name="connsiteY3" fmla="*/ 24429 h 288636"/>
                <a:gd name="connsiteX4" fmla="*/ 164191 w 288636"/>
                <a:gd name="connsiteY4" fmla="*/ 23483 h 288636"/>
                <a:gd name="connsiteX5" fmla="*/ 152362 w 288636"/>
                <a:gd name="connsiteY5" fmla="*/ 14493 h 288636"/>
                <a:gd name="connsiteX6" fmla="*/ 138640 w 288636"/>
                <a:gd name="connsiteY6" fmla="*/ 15439 h 288636"/>
                <a:gd name="connsiteX7" fmla="*/ 130123 w 288636"/>
                <a:gd name="connsiteY7" fmla="*/ 22063 h 288636"/>
                <a:gd name="connsiteX8" fmla="*/ 126338 w 288636"/>
                <a:gd name="connsiteY8" fmla="*/ 24429 h 288636"/>
                <a:gd name="connsiteX9" fmla="*/ 165138 w 288636"/>
                <a:gd name="connsiteY9" fmla="*/ 24429 h 288636"/>
                <a:gd name="connsiteX10" fmla="*/ 255041 w 288636"/>
                <a:gd name="connsiteY10" fmla="*/ 124742 h 288636"/>
                <a:gd name="connsiteX11" fmla="*/ 257407 w 288636"/>
                <a:gd name="connsiteY11" fmla="*/ 123796 h 288636"/>
                <a:gd name="connsiteX12" fmla="*/ 273968 w 288636"/>
                <a:gd name="connsiteY12" fmla="*/ 111020 h 288636"/>
                <a:gd name="connsiteX13" fmla="*/ 273968 w 288636"/>
                <a:gd name="connsiteY13" fmla="*/ 108181 h 288636"/>
                <a:gd name="connsiteX14" fmla="*/ 256934 w 288636"/>
                <a:gd name="connsiteY14" fmla="*/ 94932 h 288636"/>
                <a:gd name="connsiteX15" fmla="*/ 255041 w 288636"/>
                <a:gd name="connsiteY15" fmla="*/ 93986 h 288636"/>
                <a:gd name="connsiteX16" fmla="*/ 255041 w 288636"/>
                <a:gd name="connsiteY16" fmla="*/ 124742 h 288636"/>
                <a:gd name="connsiteX17" fmla="*/ 36908 w 288636"/>
                <a:gd name="connsiteY17" fmla="*/ 93986 h 288636"/>
                <a:gd name="connsiteX18" fmla="*/ 35015 w 288636"/>
                <a:gd name="connsiteY18" fmla="*/ 95405 h 288636"/>
                <a:gd name="connsiteX19" fmla="*/ 23659 w 288636"/>
                <a:gd name="connsiteY19" fmla="*/ 104396 h 288636"/>
                <a:gd name="connsiteX20" fmla="*/ 17507 w 288636"/>
                <a:gd name="connsiteY20" fmla="*/ 109127 h 288636"/>
                <a:gd name="connsiteX21" fmla="*/ 17507 w 288636"/>
                <a:gd name="connsiteY21" fmla="*/ 111493 h 288636"/>
                <a:gd name="connsiteX22" fmla="*/ 20346 w 288636"/>
                <a:gd name="connsiteY22" fmla="*/ 113386 h 288636"/>
                <a:gd name="connsiteX23" fmla="*/ 35015 w 288636"/>
                <a:gd name="connsiteY23" fmla="*/ 124742 h 288636"/>
                <a:gd name="connsiteX24" fmla="*/ 37381 w 288636"/>
                <a:gd name="connsiteY24" fmla="*/ 125689 h 288636"/>
                <a:gd name="connsiteX25" fmla="*/ 37381 w 288636"/>
                <a:gd name="connsiteY25" fmla="*/ 93986 h 288636"/>
                <a:gd name="connsiteX26" fmla="*/ 12303 w 288636"/>
                <a:gd name="connsiteY26" fmla="*/ 122376 h 288636"/>
                <a:gd name="connsiteX27" fmla="*/ 11829 w 288636"/>
                <a:gd name="connsiteY27" fmla="*/ 123796 h 288636"/>
                <a:gd name="connsiteX28" fmla="*/ 12303 w 288636"/>
                <a:gd name="connsiteY28" fmla="*/ 140357 h 288636"/>
                <a:gd name="connsiteX29" fmla="*/ 12303 w 288636"/>
                <a:gd name="connsiteY29" fmla="*/ 141776 h 288636"/>
                <a:gd name="connsiteX30" fmla="*/ 11829 w 288636"/>
                <a:gd name="connsiteY30" fmla="*/ 181996 h 288636"/>
                <a:gd name="connsiteX31" fmla="*/ 11829 w 288636"/>
                <a:gd name="connsiteY31" fmla="*/ 265275 h 288636"/>
                <a:gd name="connsiteX32" fmla="*/ 12303 w 288636"/>
                <a:gd name="connsiteY32" fmla="*/ 270953 h 288636"/>
                <a:gd name="connsiteX33" fmla="*/ 14668 w 288636"/>
                <a:gd name="connsiteY33" fmla="*/ 271899 h 288636"/>
                <a:gd name="connsiteX34" fmla="*/ 26971 w 288636"/>
                <a:gd name="connsiteY34" fmla="*/ 262436 h 288636"/>
                <a:gd name="connsiteX35" fmla="*/ 48264 w 288636"/>
                <a:gd name="connsiteY35" fmla="*/ 245875 h 288636"/>
                <a:gd name="connsiteX36" fmla="*/ 62459 w 288636"/>
                <a:gd name="connsiteY36" fmla="*/ 234519 h 288636"/>
                <a:gd name="connsiteX37" fmla="*/ 91323 w 288636"/>
                <a:gd name="connsiteY37" fmla="*/ 212279 h 288636"/>
                <a:gd name="connsiteX38" fmla="*/ 108830 w 288636"/>
                <a:gd name="connsiteY38" fmla="*/ 199031 h 288636"/>
                <a:gd name="connsiteX39" fmla="*/ 109776 w 288636"/>
                <a:gd name="connsiteY39" fmla="*/ 197611 h 288636"/>
                <a:gd name="connsiteX40" fmla="*/ 90376 w 288636"/>
                <a:gd name="connsiteY40" fmla="*/ 182469 h 288636"/>
                <a:gd name="connsiteX41" fmla="*/ 70503 w 288636"/>
                <a:gd name="connsiteY41" fmla="*/ 167328 h 288636"/>
                <a:gd name="connsiteX42" fmla="*/ 51103 w 288636"/>
                <a:gd name="connsiteY42" fmla="*/ 152186 h 288636"/>
                <a:gd name="connsiteX43" fmla="*/ 31703 w 288636"/>
                <a:gd name="connsiteY43" fmla="*/ 137045 h 288636"/>
                <a:gd name="connsiteX44" fmla="*/ 12303 w 288636"/>
                <a:gd name="connsiteY44" fmla="*/ 122376 h 288636"/>
                <a:gd name="connsiteX45" fmla="*/ 181226 w 288636"/>
                <a:gd name="connsiteY45" fmla="*/ 198084 h 288636"/>
                <a:gd name="connsiteX46" fmla="*/ 278226 w 288636"/>
                <a:gd name="connsiteY46" fmla="*/ 272846 h 288636"/>
                <a:gd name="connsiteX47" fmla="*/ 279173 w 288636"/>
                <a:gd name="connsiteY47" fmla="*/ 270953 h 288636"/>
                <a:gd name="connsiteX48" fmla="*/ 279646 w 288636"/>
                <a:gd name="connsiteY48" fmla="*/ 266694 h 288636"/>
                <a:gd name="connsiteX49" fmla="*/ 279646 w 288636"/>
                <a:gd name="connsiteY49" fmla="*/ 180104 h 288636"/>
                <a:gd name="connsiteX50" fmla="*/ 279173 w 288636"/>
                <a:gd name="connsiteY50" fmla="*/ 171586 h 288636"/>
                <a:gd name="connsiteX51" fmla="*/ 279173 w 288636"/>
                <a:gd name="connsiteY51" fmla="*/ 170640 h 288636"/>
                <a:gd name="connsiteX52" fmla="*/ 279173 w 288636"/>
                <a:gd name="connsiteY52" fmla="*/ 139411 h 288636"/>
                <a:gd name="connsiteX53" fmla="*/ 279646 w 288636"/>
                <a:gd name="connsiteY53" fmla="*/ 134206 h 288636"/>
                <a:gd name="connsiteX54" fmla="*/ 279646 w 288636"/>
                <a:gd name="connsiteY54" fmla="*/ 123796 h 288636"/>
                <a:gd name="connsiteX55" fmla="*/ 279173 w 288636"/>
                <a:gd name="connsiteY55" fmla="*/ 122376 h 288636"/>
                <a:gd name="connsiteX56" fmla="*/ 181226 w 288636"/>
                <a:gd name="connsiteY56" fmla="*/ 198084 h 288636"/>
                <a:gd name="connsiteX57" fmla="*/ 267343 w 288636"/>
                <a:gd name="connsiteY57" fmla="*/ 279470 h 288636"/>
                <a:gd name="connsiteX58" fmla="*/ 266397 w 288636"/>
                <a:gd name="connsiteY58" fmla="*/ 278524 h 288636"/>
                <a:gd name="connsiteX59" fmla="*/ 258826 w 288636"/>
                <a:gd name="connsiteY59" fmla="*/ 272373 h 288636"/>
                <a:gd name="connsiteX60" fmla="*/ 242738 w 288636"/>
                <a:gd name="connsiteY60" fmla="*/ 260070 h 288636"/>
                <a:gd name="connsiteX61" fmla="*/ 228070 w 288636"/>
                <a:gd name="connsiteY61" fmla="*/ 248241 h 288636"/>
                <a:gd name="connsiteX62" fmla="*/ 212455 w 288636"/>
                <a:gd name="connsiteY62" fmla="*/ 236411 h 288636"/>
                <a:gd name="connsiteX63" fmla="*/ 192109 w 288636"/>
                <a:gd name="connsiteY63" fmla="*/ 220323 h 288636"/>
                <a:gd name="connsiteX64" fmla="*/ 173655 w 288636"/>
                <a:gd name="connsiteY64" fmla="*/ 205655 h 288636"/>
                <a:gd name="connsiteX65" fmla="*/ 170816 w 288636"/>
                <a:gd name="connsiteY65" fmla="*/ 205655 h 288636"/>
                <a:gd name="connsiteX66" fmla="*/ 162299 w 288636"/>
                <a:gd name="connsiteY66" fmla="*/ 212279 h 288636"/>
                <a:gd name="connsiteX67" fmla="*/ 149050 w 288636"/>
                <a:gd name="connsiteY67" fmla="*/ 217958 h 288636"/>
                <a:gd name="connsiteX68" fmla="*/ 132489 w 288636"/>
                <a:gd name="connsiteY68" fmla="*/ 213699 h 288636"/>
                <a:gd name="connsiteX69" fmla="*/ 122079 w 288636"/>
                <a:gd name="connsiteY69" fmla="*/ 205655 h 288636"/>
                <a:gd name="connsiteX70" fmla="*/ 119713 w 288636"/>
                <a:gd name="connsiteY70" fmla="*/ 205655 h 288636"/>
                <a:gd name="connsiteX71" fmla="*/ 98420 w 288636"/>
                <a:gd name="connsiteY71" fmla="*/ 222216 h 288636"/>
                <a:gd name="connsiteX72" fmla="*/ 75235 w 288636"/>
                <a:gd name="connsiteY72" fmla="*/ 240197 h 288636"/>
                <a:gd name="connsiteX73" fmla="*/ 60093 w 288636"/>
                <a:gd name="connsiteY73" fmla="*/ 252026 h 288636"/>
                <a:gd name="connsiteX74" fmla="*/ 30756 w 288636"/>
                <a:gd name="connsiteY74" fmla="*/ 274738 h 288636"/>
                <a:gd name="connsiteX75" fmla="*/ 25551 w 288636"/>
                <a:gd name="connsiteY75" fmla="*/ 278997 h 288636"/>
                <a:gd name="connsiteX76" fmla="*/ 26498 w 288636"/>
                <a:gd name="connsiteY76" fmla="*/ 279943 h 288636"/>
                <a:gd name="connsiteX77" fmla="*/ 267343 w 288636"/>
                <a:gd name="connsiteY77" fmla="*/ 279470 h 288636"/>
                <a:gd name="connsiteX78" fmla="*/ 146211 w 288636"/>
                <a:gd name="connsiteY78" fmla="*/ 36732 h 288636"/>
                <a:gd name="connsiteX79" fmla="*/ 61513 w 288636"/>
                <a:gd name="connsiteY79" fmla="*/ 36732 h 288636"/>
                <a:gd name="connsiteX80" fmla="*/ 55835 w 288636"/>
                <a:gd name="connsiteY80" fmla="*/ 38151 h 288636"/>
                <a:gd name="connsiteX81" fmla="*/ 48737 w 288636"/>
                <a:gd name="connsiteY81" fmla="*/ 49507 h 288636"/>
                <a:gd name="connsiteX82" fmla="*/ 48737 w 288636"/>
                <a:gd name="connsiteY82" fmla="*/ 93986 h 288636"/>
                <a:gd name="connsiteX83" fmla="*/ 48737 w 288636"/>
                <a:gd name="connsiteY83" fmla="*/ 132786 h 288636"/>
                <a:gd name="connsiteX84" fmla="*/ 49683 w 288636"/>
                <a:gd name="connsiteY84" fmla="*/ 136098 h 288636"/>
                <a:gd name="connsiteX85" fmla="*/ 61986 w 288636"/>
                <a:gd name="connsiteY85" fmla="*/ 146035 h 288636"/>
                <a:gd name="connsiteX86" fmla="*/ 69083 w 288636"/>
                <a:gd name="connsiteY86" fmla="*/ 151240 h 288636"/>
                <a:gd name="connsiteX87" fmla="*/ 73815 w 288636"/>
                <a:gd name="connsiteY87" fmla="*/ 155025 h 288636"/>
                <a:gd name="connsiteX88" fmla="*/ 90376 w 288636"/>
                <a:gd name="connsiteY88" fmla="*/ 167328 h 288636"/>
                <a:gd name="connsiteX89" fmla="*/ 96054 w 288636"/>
                <a:gd name="connsiteY89" fmla="*/ 172060 h 288636"/>
                <a:gd name="connsiteX90" fmla="*/ 105991 w 288636"/>
                <a:gd name="connsiteY90" fmla="*/ 180104 h 288636"/>
                <a:gd name="connsiteX91" fmla="*/ 130123 w 288636"/>
                <a:gd name="connsiteY91" fmla="*/ 199031 h 288636"/>
                <a:gd name="connsiteX92" fmla="*/ 139586 w 288636"/>
                <a:gd name="connsiteY92" fmla="*/ 206128 h 288636"/>
                <a:gd name="connsiteX93" fmla="*/ 152362 w 288636"/>
                <a:gd name="connsiteY93" fmla="*/ 206128 h 288636"/>
                <a:gd name="connsiteX94" fmla="*/ 169396 w 288636"/>
                <a:gd name="connsiteY94" fmla="*/ 193352 h 288636"/>
                <a:gd name="connsiteX95" fmla="*/ 188797 w 288636"/>
                <a:gd name="connsiteY95" fmla="*/ 178684 h 288636"/>
                <a:gd name="connsiteX96" fmla="*/ 190216 w 288636"/>
                <a:gd name="connsiteY96" fmla="*/ 177265 h 288636"/>
                <a:gd name="connsiteX97" fmla="*/ 192582 w 288636"/>
                <a:gd name="connsiteY97" fmla="*/ 174899 h 288636"/>
                <a:gd name="connsiteX98" fmla="*/ 195894 w 288636"/>
                <a:gd name="connsiteY98" fmla="*/ 172533 h 288636"/>
                <a:gd name="connsiteX99" fmla="*/ 209616 w 288636"/>
                <a:gd name="connsiteY99" fmla="*/ 162123 h 288636"/>
                <a:gd name="connsiteX100" fmla="*/ 212928 w 288636"/>
                <a:gd name="connsiteY100" fmla="*/ 159284 h 288636"/>
                <a:gd name="connsiteX101" fmla="*/ 214821 w 288636"/>
                <a:gd name="connsiteY101" fmla="*/ 157391 h 288636"/>
                <a:gd name="connsiteX102" fmla="*/ 225231 w 288636"/>
                <a:gd name="connsiteY102" fmla="*/ 149820 h 288636"/>
                <a:gd name="connsiteX103" fmla="*/ 233275 w 288636"/>
                <a:gd name="connsiteY103" fmla="*/ 143669 h 288636"/>
                <a:gd name="connsiteX104" fmla="*/ 242265 w 288636"/>
                <a:gd name="connsiteY104" fmla="*/ 136572 h 288636"/>
                <a:gd name="connsiteX105" fmla="*/ 243685 w 288636"/>
                <a:gd name="connsiteY105" fmla="*/ 132786 h 288636"/>
                <a:gd name="connsiteX106" fmla="*/ 243685 w 288636"/>
                <a:gd name="connsiteY106" fmla="*/ 127581 h 288636"/>
                <a:gd name="connsiteX107" fmla="*/ 243685 w 288636"/>
                <a:gd name="connsiteY107" fmla="*/ 49507 h 288636"/>
                <a:gd name="connsiteX108" fmla="*/ 242265 w 288636"/>
                <a:gd name="connsiteY108" fmla="*/ 43829 h 288636"/>
                <a:gd name="connsiteX109" fmla="*/ 230909 w 288636"/>
                <a:gd name="connsiteY109" fmla="*/ 37205 h 288636"/>
                <a:gd name="connsiteX110" fmla="*/ 146211 w 288636"/>
                <a:gd name="connsiteY110" fmla="*/ 36732 h 288636"/>
                <a:gd name="connsiteX111" fmla="*/ 145264 w 288636"/>
                <a:gd name="connsiteY111" fmla="*/ 291773 h 288636"/>
                <a:gd name="connsiteX112" fmla="*/ 27917 w 288636"/>
                <a:gd name="connsiteY112" fmla="*/ 291773 h 288636"/>
                <a:gd name="connsiteX113" fmla="*/ 19400 w 288636"/>
                <a:gd name="connsiteY113" fmla="*/ 290826 h 288636"/>
                <a:gd name="connsiteX114" fmla="*/ 6151 w 288636"/>
                <a:gd name="connsiteY114" fmla="*/ 283256 h 288636"/>
                <a:gd name="connsiteX115" fmla="*/ 473 w 288636"/>
                <a:gd name="connsiteY115" fmla="*/ 266694 h 288636"/>
                <a:gd name="connsiteX116" fmla="*/ 473 w 288636"/>
                <a:gd name="connsiteY116" fmla="*/ 179630 h 288636"/>
                <a:gd name="connsiteX117" fmla="*/ 473 w 288636"/>
                <a:gd name="connsiteY117" fmla="*/ 150767 h 288636"/>
                <a:gd name="connsiteX118" fmla="*/ 473 w 288636"/>
                <a:gd name="connsiteY118" fmla="*/ 142723 h 288636"/>
                <a:gd name="connsiteX119" fmla="*/ 0 w 288636"/>
                <a:gd name="connsiteY119" fmla="*/ 135152 h 288636"/>
                <a:gd name="connsiteX120" fmla="*/ 473 w 288636"/>
                <a:gd name="connsiteY120" fmla="*/ 114332 h 288636"/>
                <a:gd name="connsiteX121" fmla="*/ 473 w 288636"/>
                <a:gd name="connsiteY121" fmla="*/ 109127 h 288636"/>
                <a:gd name="connsiteX122" fmla="*/ 2839 w 288636"/>
                <a:gd name="connsiteY122" fmla="*/ 104396 h 288636"/>
                <a:gd name="connsiteX123" fmla="*/ 20820 w 288636"/>
                <a:gd name="connsiteY123" fmla="*/ 90674 h 288636"/>
                <a:gd name="connsiteX124" fmla="*/ 34069 w 288636"/>
                <a:gd name="connsiteY124" fmla="*/ 80264 h 288636"/>
                <a:gd name="connsiteX125" fmla="*/ 36908 w 288636"/>
                <a:gd name="connsiteY125" fmla="*/ 75059 h 288636"/>
                <a:gd name="connsiteX126" fmla="*/ 36908 w 288636"/>
                <a:gd name="connsiteY126" fmla="*/ 48561 h 288636"/>
                <a:gd name="connsiteX127" fmla="*/ 53469 w 288636"/>
                <a:gd name="connsiteY127" fmla="*/ 25376 h 288636"/>
                <a:gd name="connsiteX128" fmla="*/ 61039 w 288636"/>
                <a:gd name="connsiteY128" fmla="*/ 23956 h 288636"/>
                <a:gd name="connsiteX129" fmla="*/ 103625 w 288636"/>
                <a:gd name="connsiteY129" fmla="*/ 23956 h 288636"/>
                <a:gd name="connsiteX130" fmla="*/ 107884 w 288636"/>
                <a:gd name="connsiteY130" fmla="*/ 22537 h 288636"/>
                <a:gd name="connsiteX131" fmla="*/ 130596 w 288636"/>
                <a:gd name="connsiteY131" fmla="*/ 5029 h 288636"/>
                <a:gd name="connsiteX132" fmla="*/ 159460 w 288636"/>
                <a:gd name="connsiteY132" fmla="*/ 4556 h 288636"/>
                <a:gd name="connsiteX133" fmla="*/ 177913 w 288636"/>
                <a:gd name="connsiteY133" fmla="*/ 18751 h 288636"/>
                <a:gd name="connsiteX134" fmla="*/ 184538 w 288636"/>
                <a:gd name="connsiteY134" fmla="*/ 23483 h 288636"/>
                <a:gd name="connsiteX135" fmla="*/ 187850 w 288636"/>
                <a:gd name="connsiteY135" fmla="*/ 24429 h 288636"/>
                <a:gd name="connsiteX136" fmla="*/ 230436 w 288636"/>
                <a:gd name="connsiteY136" fmla="*/ 24429 h 288636"/>
                <a:gd name="connsiteX137" fmla="*/ 243685 w 288636"/>
                <a:gd name="connsiteY137" fmla="*/ 28215 h 288636"/>
                <a:gd name="connsiteX138" fmla="*/ 255041 w 288636"/>
                <a:gd name="connsiteY138" fmla="*/ 48088 h 288636"/>
                <a:gd name="connsiteX139" fmla="*/ 255041 w 288636"/>
                <a:gd name="connsiteY139" fmla="*/ 75059 h 288636"/>
                <a:gd name="connsiteX140" fmla="*/ 257407 w 288636"/>
                <a:gd name="connsiteY140" fmla="*/ 80264 h 288636"/>
                <a:gd name="connsiteX141" fmla="*/ 272075 w 288636"/>
                <a:gd name="connsiteY141" fmla="*/ 91147 h 288636"/>
                <a:gd name="connsiteX142" fmla="*/ 283431 w 288636"/>
                <a:gd name="connsiteY142" fmla="*/ 100137 h 288636"/>
                <a:gd name="connsiteX143" fmla="*/ 287217 w 288636"/>
                <a:gd name="connsiteY143" fmla="*/ 103449 h 288636"/>
                <a:gd name="connsiteX144" fmla="*/ 291475 w 288636"/>
                <a:gd name="connsiteY144" fmla="*/ 111493 h 288636"/>
                <a:gd name="connsiteX145" fmla="*/ 291002 w 288636"/>
                <a:gd name="connsiteY145" fmla="*/ 130893 h 288636"/>
                <a:gd name="connsiteX146" fmla="*/ 291002 w 288636"/>
                <a:gd name="connsiteY146" fmla="*/ 131840 h 288636"/>
                <a:gd name="connsiteX147" fmla="*/ 291475 w 288636"/>
                <a:gd name="connsiteY147" fmla="*/ 138937 h 288636"/>
                <a:gd name="connsiteX148" fmla="*/ 291475 w 288636"/>
                <a:gd name="connsiteY148" fmla="*/ 155499 h 288636"/>
                <a:gd name="connsiteX149" fmla="*/ 291002 w 288636"/>
                <a:gd name="connsiteY149" fmla="*/ 165908 h 288636"/>
                <a:gd name="connsiteX150" fmla="*/ 291475 w 288636"/>
                <a:gd name="connsiteY150" fmla="*/ 173952 h 288636"/>
                <a:gd name="connsiteX151" fmla="*/ 291002 w 288636"/>
                <a:gd name="connsiteY151" fmla="*/ 177265 h 288636"/>
                <a:gd name="connsiteX152" fmla="*/ 291002 w 288636"/>
                <a:gd name="connsiteY152" fmla="*/ 178684 h 288636"/>
                <a:gd name="connsiteX153" fmla="*/ 291475 w 288636"/>
                <a:gd name="connsiteY153" fmla="*/ 184835 h 288636"/>
                <a:gd name="connsiteX154" fmla="*/ 291475 w 288636"/>
                <a:gd name="connsiteY154" fmla="*/ 267168 h 288636"/>
                <a:gd name="connsiteX155" fmla="*/ 282012 w 288636"/>
                <a:gd name="connsiteY155" fmla="*/ 287041 h 288636"/>
                <a:gd name="connsiteX156" fmla="*/ 266397 w 288636"/>
                <a:gd name="connsiteY156" fmla="*/ 292246 h 288636"/>
                <a:gd name="connsiteX157" fmla="*/ 235168 w 288636"/>
                <a:gd name="connsiteY157" fmla="*/ 292246 h 288636"/>
                <a:gd name="connsiteX158" fmla="*/ 145264 w 288636"/>
                <a:gd name="connsiteY158" fmla="*/ 292246 h 28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288636" h="288636">
                  <a:moveTo>
                    <a:pt x="62459" y="148401"/>
                  </a:moveTo>
                  <a:cubicBezTo>
                    <a:pt x="61513" y="149347"/>
                    <a:pt x="61513" y="149820"/>
                    <a:pt x="62932" y="150767"/>
                  </a:cubicBezTo>
                  <a:cubicBezTo>
                    <a:pt x="62459" y="149820"/>
                    <a:pt x="62459" y="149347"/>
                    <a:pt x="62459" y="148401"/>
                  </a:cubicBezTo>
                  <a:moveTo>
                    <a:pt x="165138" y="24429"/>
                  </a:moveTo>
                  <a:cubicBezTo>
                    <a:pt x="164665" y="23956"/>
                    <a:pt x="164665" y="23483"/>
                    <a:pt x="164191" y="23483"/>
                  </a:cubicBezTo>
                  <a:cubicBezTo>
                    <a:pt x="160406" y="20644"/>
                    <a:pt x="156147" y="17332"/>
                    <a:pt x="152362" y="14493"/>
                  </a:cubicBezTo>
                  <a:cubicBezTo>
                    <a:pt x="148577" y="11654"/>
                    <a:pt x="142425" y="12127"/>
                    <a:pt x="138640" y="15439"/>
                  </a:cubicBezTo>
                  <a:cubicBezTo>
                    <a:pt x="135801" y="17805"/>
                    <a:pt x="132962" y="19698"/>
                    <a:pt x="130123" y="22063"/>
                  </a:cubicBezTo>
                  <a:cubicBezTo>
                    <a:pt x="128703" y="22537"/>
                    <a:pt x="127757" y="23483"/>
                    <a:pt x="126338" y="24429"/>
                  </a:cubicBezTo>
                  <a:cubicBezTo>
                    <a:pt x="129177" y="24902"/>
                    <a:pt x="162772" y="24902"/>
                    <a:pt x="165138" y="24429"/>
                  </a:cubicBezTo>
                  <a:moveTo>
                    <a:pt x="255041" y="124742"/>
                  </a:moveTo>
                  <a:cubicBezTo>
                    <a:pt x="256460" y="125215"/>
                    <a:pt x="256934" y="124269"/>
                    <a:pt x="257407" y="123796"/>
                  </a:cubicBezTo>
                  <a:cubicBezTo>
                    <a:pt x="263085" y="119537"/>
                    <a:pt x="268290" y="115279"/>
                    <a:pt x="273968" y="111020"/>
                  </a:cubicBezTo>
                  <a:cubicBezTo>
                    <a:pt x="275387" y="110074"/>
                    <a:pt x="275387" y="109127"/>
                    <a:pt x="273968" y="108181"/>
                  </a:cubicBezTo>
                  <a:cubicBezTo>
                    <a:pt x="268290" y="103923"/>
                    <a:pt x="262612" y="99191"/>
                    <a:pt x="256934" y="94932"/>
                  </a:cubicBezTo>
                  <a:cubicBezTo>
                    <a:pt x="256460" y="94459"/>
                    <a:pt x="255987" y="94459"/>
                    <a:pt x="255041" y="93986"/>
                  </a:cubicBezTo>
                  <a:lnTo>
                    <a:pt x="255041" y="124742"/>
                  </a:lnTo>
                  <a:close/>
                  <a:moveTo>
                    <a:pt x="36908" y="93986"/>
                  </a:moveTo>
                  <a:cubicBezTo>
                    <a:pt x="35961" y="94459"/>
                    <a:pt x="35488" y="94932"/>
                    <a:pt x="35015" y="95405"/>
                  </a:cubicBezTo>
                  <a:cubicBezTo>
                    <a:pt x="31229" y="98244"/>
                    <a:pt x="27444" y="101557"/>
                    <a:pt x="23659" y="104396"/>
                  </a:cubicBezTo>
                  <a:cubicBezTo>
                    <a:pt x="21766" y="105815"/>
                    <a:pt x="19400" y="107708"/>
                    <a:pt x="17507" y="109127"/>
                  </a:cubicBezTo>
                  <a:cubicBezTo>
                    <a:pt x="16561" y="110074"/>
                    <a:pt x="16561" y="110547"/>
                    <a:pt x="17507" y="111493"/>
                  </a:cubicBezTo>
                  <a:cubicBezTo>
                    <a:pt x="18454" y="111966"/>
                    <a:pt x="19400" y="112913"/>
                    <a:pt x="20346" y="113386"/>
                  </a:cubicBezTo>
                  <a:cubicBezTo>
                    <a:pt x="25078" y="117171"/>
                    <a:pt x="29810" y="120957"/>
                    <a:pt x="35015" y="124742"/>
                  </a:cubicBezTo>
                  <a:cubicBezTo>
                    <a:pt x="35488" y="125215"/>
                    <a:pt x="36434" y="126162"/>
                    <a:pt x="37381" y="125689"/>
                  </a:cubicBezTo>
                  <a:lnTo>
                    <a:pt x="37381" y="93986"/>
                  </a:lnTo>
                  <a:close/>
                  <a:moveTo>
                    <a:pt x="12303" y="122376"/>
                  </a:moveTo>
                  <a:cubicBezTo>
                    <a:pt x="12303" y="123323"/>
                    <a:pt x="11829" y="123323"/>
                    <a:pt x="11829" y="123796"/>
                  </a:cubicBezTo>
                  <a:cubicBezTo>
                    <a:pt x="12303" y="129474"/>
                    <a:pt x="11356" y="134679"/>
                    <a:pt x="12303" y="140357"/>
                  </a:cubicBezTo>
                  <a:cubicBezTo>
                    <a:pt x="12303" y="140830"/>
                    <a:pt x="12303" y="141303"/>
                    <a:pt x="12303" y="141776"/>
                  </a:cubicBezTo>
                  <a:cubicBezTo>
                    <a:pt x="12303" y="155025"/>
                    <a:pt x="11829" y="168274"/>
                    <a:pt x="11829" y="181996"/>
                  </a:cubicBezTo>
                  <a:cubicBezTo>
                    <a:pt x="11829" y="209914"/>
                    <a:pt x="11829" y="237358"/>
                    <a:pt x="11829" y="265275"/>
                  </a:cubicBezTo>
                  <a:cubicBezTo>
                    <a:pt x="11829" y="267168"/>
                    <a:pt x="11829" y="269060"/>
                    <a:pt x="12303" y="270953"/>
                  </a:cubicBezTo>
                  <a:cubicBezTo>
                    <a:pt x="12303" y="272846"/>
                    <a:pt x="13249" y="273319"/>
                    <a:pt x="14668" y="271899"/>
                  </a:cubicBezTo>
                  <a:cubicBezTo>
                    <a:pt x="18927" y="269060"/>
                    <a:pt x="22712" y="265748"/>
                    <a:pt x="26971" y="262436"/>
                  </a:cubicBezTo>
                  <a:cubicBezTo>
                    <a:pt x="34069" y="256758"/>
                    <a:pt x="41166" y="251080"/>
                    <a:pt x="48264" y="245875"/>
                  </a:cubicBezTo>
                  <a:cubicBezTo>
                    <a:pt x="52996" y="242089"/>
                    <a:pt x="57727" y="238304"/>
                    <a:pt x="62459" y="234519"/>
                  </a:cubicBezTo>
                  <a:cubicBezTo>
                    <a:pt x="71922" y="226948"/>
                    <a:pt x="81386" y="219850"/>
                    <a:pt x="91323" y="212279"/>
                  </a:cubicBezTo>
                  <a:cubicBezTo>
                    <a:pt x="97001" y="208021"/>
                    <a:pt x="103152" y="203289"/>
                    <a:pt x="108830" y="199031"/>
                  </a:cubicBezTo>
                  <a:cubicBezTo>
                    <a:pt x="109303" y="198557"/>
                    <a:pt x="109303" y="198557"/>
                    <a:pt x="109776" y="197611"/>
                  </a:cubicBezTo>
                  <a:cubicBezTo>
                    <a:pt x="103152" y="192406"/>
                    <a:pt x="96528" y="187674"/>
                    <a:pt x="90376" y="182469"/>
                  </a:cubicBezTo>
                  <a:cubicBezTo>
                    <a:pt x="83752" y="177265"/>
                    <a:pt x="77127" y="172533"/>
                    <a:pt x="70503" y="167328"/>
                  </a:cubicBezTo>
                  <a:cubicBezTo>
                    <a:pt x="63879" y="162123"/>
                    <a:pt x="57727" y="156918"/>
                    <a:pt x="51103" y="152186"/>
                  </a:cubicBezTo>
                  <a:cubicBezTo>
                    <a:pt x="44478" y="147455"/>
                    <a:pt x="38327" y="141776"/>
                    <a:pt x="31703" y="137045"/>
                  </a:cubicBezTo>
                  <a:cubicBezTo>
                    <a:pt x="26025" y="132313"/>
                    <a:pt x="19400" y="127581"/>
                    <a:pt x="12303" y="122376"/>
                  </a:cubicBezTo>
                  <a:moveTo>
                    <a:pt x="181226" y="198084"/>
                  </a:moveTo>
                  <a:cubicBezTo>
                    <a:pt x="213875" y="223162"/>
                    <a:pt x="246051" y="247767"/>
                    <a:pt x="278226" y="272846"/>
                  </a:cubicBezTo>
                  <a:cubicBezTo>
                    <a:pt x="278700" y="271899"/>
                    <a:pt x="279173" y="271426"/>
                    <a:pt x="279173" y="270953"/>
                  </a:cubicBezTo>
                  <a:cubicBezTo>
                    <a:pt x="279646" y="269534"/>
                    <a:pt x="279646" y="268114"/>
                    <a:pt x="279646" y="266694"/>
                  </a:cubicBezTo>
                  <a:cubicBezTo>
                    <a:pt x="279646" y="237831"/>
                    <a:pt x="279646" y="208967"/>
                    <a:pt x="279646" y="180104"/>
                  </a:cubicBezTo>
                  <a:cubicBezTo>
                    <a:pt x="279646" y="177265"/>
                    <a:pt x="280119" y="174425"/>
                    <a:pt x="279173" y="171586"/>
                  </a:cubicBezTo>
                  <a:cubicBezTo>
                    <a:pt x="279173" y="171113"/>
                    <a:pt x="279173" y="171113"/>
                    <a:pt x="279173" y="170640"/>
                  </a:cubicBezTo>
                  <a:cubicBezTo>
                    <a:pt x="279173" y="160230"/>
                    <a:pt x="279173" y="149820"/>
                    <a:pt x="279173" y="139411"/>
                  </a:cubicBezTo>
                  <a:cubicBezTo>
                    <a:pt x="279173" y="137518"/>
                    <a:pt x="279646" y="136098"/>
                    <a:pt x="279646" y="134206"/>
                  </a:cubicBezTo>
                  <a:cubicBezTo>
                    <a:pt x="279646" y="130893"/>
                    <a:pt x="279646" y="127581"/>
                    <a:pt x="279646" y="123796"/>
                  </a:cubicBezTo>
                  <a:cubicBezTo>
                    <a:pt x="279646" y="123323"/>
                    <a:pt x="279173" y="122849"/>
                    <a:pt x="279173" y="122376"/>
                  </a:cubicBezTo>
                  <a:cubicBezTo>
                    <a:pt x="246524" y="147455"/>
                    <a:pt x="214348" y="172533"/>
                    <a:pt x="181226" y="198084"/>
                  </a:cubicBezTo>
                  <a:moveTo>
                    <a:pt x="267343" y="279470"/>
                  </a:moveTo>
                  <a:cubicBezTo>
                    <a:pt x="266870" y="278997"/>
                    <a:pt x="266870" y="278524"/>
                    <a:pt x="266397" y="278524"/>
                  </a:cubicBezTo>
                  <a:cubicBezTo>
                    <a:pt x="264031" y="276631"/>
                    <a:pt x="261192" y="274265"/>
                    <a:pt x="258826" y="272373"/>
                  </a:cubicBezTo>
                  <a:cubicBezTo>
                    <a:pt x="253621" y="268114"/>
                    <a:pt x="247943" y="264329"/>
                    <a:pt x="242738" y="260070"/>
                  </a:cubicBezTo>
                  <a:cubicBezTo>
                    <a:pt x="238007" y="256285"/>
                    <a:pt x="232802" y="252026"/>
                    <a:pt x="228070" y="248241"/>
                  </a:cubicBezTo>
                  <a:cubicBezTo>
                    <a:pt x="222865" y="244455"/>
                    <a:pt x="217660" y="240670"/>
                    <a:pt x="212455" y="236411"/>
                  </a:cubicBezTo>
                  <a:cubicBezTo>
                    <a:pt x="205831" y="231206"/>
                    <a:pt x="198733" y="225528"/>
                    <a:pt x="192109" y="220323"/>
                  </a:cubicBezTo>
                  <a:cubicBezTo>
                    <a:pt x="185957" y="215592"/>
                    <a:pt x="179806" y="210860"/>
                    <a:pt x="173655" y="205655"/>
                  </a:cubicBezTo>
                  <a:cubicBezTo>
                    <a:pt x="172709" y="204709"/>
                    <a:pt x="171762" y="204709"/>
                    <a:pt x="170816" y="205655"/>
                  </a:cubicBezTo>
                  <a:cubicBezTo>
                    <a:pt x="167977" y="208021"/>
                    <a:pt x="165138" y="210387"/>
                    <a:pt x="162299" y="212279"/>
                  </a:cubicBezTo>
                  <a:cubicBezTo>
                    <a:pt x="158513" y="215592"/>
                    <a:pt x="153782" y="217484"/>
                    <a:pt x="149050" y="217958"/>
                  </a:cubicBezTo>
                  <a:cubicBezTo>
                    <a:pt x="142899" y="218431"/>
                    <a:pt x="137694" y="217011"/>
                    <a:pt x="132489" y="213699"/>
                  </a:cubicBezTo>
                  <a:cubicBezTo>
                    <a:pt x="129177" y="210860"/>
                    <a:pt x="125391" y="208494"/>
                    <a:pt x="122079" y="205655"/>
                  </a:cubicBezTo>
                  <a:cubicBezTo>
                    <a:pt x="121133" y="204709"/>
                    <a:pt x="120186" y="205182"/>
                    <a:pt x="119713" y="205655"/>
                  </a:cubicBezTo>
                  <a:cubicBezTo>
                    <a:pt x="112615" y="211333"/>
                    <a:pt x="105518" y="216538"/>
                    <a:pt x="98420" y="222216"/>
                  </a:cubicBezTo>
                  <a:cubicBezTo>
                    <a:pt x="90849" y="228367"/>
                    <a:pt x="82805" y="234519"/>
                    <a:pt x="75235" y="240197"/>
                  </a:cubicBezTo>
                  <a:cubicBezTo>
                    <a:pt x="70030" y="243982"/>
                    <a:pt x="65298" y="248241"/>
                    <a:pt x="60093" y="252026"/>
                  </a:cubicBezTo>
                  <a:cubicBezTo>
                    <a:pt x="50156" y="259597"/>
                    <a:pt x="40693" y="267168"/>
                    <a:pt x="30756" y="274738"/>
                  </a:cubicBezTo>
                  <a:cubicBezTo>
                    <a:pt x="28864" y="276158"/>
                    <a:pt x="27444" y="277577"/>
                    <a:pt x="25551" y="278997"/>
                  </a:cubicBezTo>
                  <a:cubicBezTo>
                    <a:pt x="25078" y="279943"/>
                    <a:pt x="25551" y="279943"/>
                    <a:pt x="26498" y="279943"/>
                  </a:cubicBezTo>
                  <a:cubicBezTo>
                    <a:pt x="44952" y="280890"/>
                    <a:pt x="264504" y="280417"/>
                    <a:pt x="267343" y="279470"/>
                  </a:cubicBezTo>
                  <a:moveTo>
                    <a:pt x="146211" y="36732"/>
                  </a:moveTo>
                  <a:cubicBezTo>
                    <a:pt x="117820" y="36732"/>
                    <a:pt x="89903" y="36732"/>
                    <a:pt x="61513" y="36732"/>
                  </a:cubicBezTo>
                  <a:cubicBezTo>
                    <a:pt x="59620" y="36732"/>
                    <a:pt x="57254" y="36732"/>
                    <a:pt x="55835" y="38151"/>
                  </a:cubicBezTo>
                  <a:cubicBezTo>
                    <a:pt x="51103" y="40517"/>
                    <a:pt x="48737" y="44303"/>
                    <a:pt x="48737" y="49507"/>
                  </a:cubicBezTo>
                  <a:cubicBezTo>
                    <a:pt x="48737" y="64176"/>
                    <a:pt x="48737" y="78844"/>
                    <a:pt x="48737" y="93986"/>
                  </a:cubicBezTo>
                  <a:cubicBezTo>
                    <a:pt x="48737" y="106762"/>
                    <a:pt x="48737" y="120010"/>
                    <a:pt x="48737" y="132786"/>
                  </a:cubicBezTo>
                  <a:cubicBezTo>
                    <a:pt x="48737" y="134206"/>
                    <a:pt x="48737" y="135152"/>
                    <a:pt x="49683" y="136098"/>
                  </a:cubicBezTo>
                  <a:cubicBezTo>
                    <a:pt x="53942" y="139411"/>
                    <a:pt x="57727" y="142723"/>
                    <a:pt x="61986" y="146035"/>
                  </a:cubicBezTo>
                  <a:cubicBezTo>
                    <a:pt x="64352" y="147928"/>
                    <a:pt x="66718" y="149347"/>
                    <a:pt x="69083" y="151240"/>
                  </a:cubicBezTo>
                  <a:cubicBezTo>
                    <a:pt x="70503" y="152659"/>
                    <a:pt x="71922" y="154079"/>
                    <a:pt x="73815" y="155025"/>
                  </a:cubicBezTo>
                  <a:cubicBezTo>
                    <a:pt x="79493" y="158811"/>
                    <a:pt x="84225" y="164016"/>
                    <a:pt x="90376" y="167328"/>
                  </a:cubicBezTo>
                  <a:cubicBezTo>
                    <a:pt x="92269" y="168747"/>
                    <a:pt x="94162" y="170167"/>
                    <a:pt x="96054" y="172060"/>
                  </a:cubicBezTo>
                  <a:cubicBezTo>
                    <a:pt x="99367" y="174899"/>
                    <a:pt x="102679" y="177265"/>
                    <a:pt x="105991" y="180104"/>
                  </a:cubicBezTo>
                  <a:cubicBezTo>
                    <a:pt x="114035" y="186255"/>
                    <a:pt x="122079" y="192879"/>
                    <a:pt x="130123" y="199031"/>
                  </a:cubicBezTo>
                  <a:cubicBezTo>
                    <a:pt x="132962" y="201396"/>
                    <a:pt x="136274" y="203762"/>
                    <a:pt x="139586" y="206128"/>
                  </a:cubicBezTo>
                  <a:cubicBezTo>
                    <a:pt x="142899" y="208494"/>
                    <a:pt x="149050" y="208494"/>
                    <a:pt x="152362" y="206128"/>
                  </a:cubicBezTo>
                  <a:cubicBezTo>
                    <a:pt x="158040" y="201870"/>
                    <a:pt x="163718" y="197611"/>
                    <a:pt x="169396" y="193352"/>
                  </a:cubicBezTo>
                  <a:cubicBezTo>
                    <a:pt x="176021" y="188621"/>
                    <a:pt x="182172" y="183889"/>
                    <a:pt x="188797" y="178684"/>
                  </a:cubicBezTo>
                  <a:cubicBezTo>
                    <a:pt x="189270" y="178211"/>
                    <a:pt x="189743" y="177738"/>
                    <a:pt x="190216" y="177265"/>
                  </a:cubicBezTo>
                  <a:cubicBezTo>
                    <a:pt x="191162" y="176318"/>
                    <a:pt x="191636" y="175845"/>
                    <a:pt x="192582" y="174899"/>
                  </a:cubicBezTo>
                  <a:cubicBezTo>
                    <a:pt x="193528" y="173952"/>
                    <a:pt x="194948" y="173006"/>
                    <a:pt x="195894" y="172533"/>
                  </a:cubicBezTo>
                  <a:cubicBezTo>
                    <a:pt x="200626" y="169221"/>
                    <a:pt x="205358" y="165435"/>
                    <a:pt x="209616" y="162123"/>
                  </a:cubicBezTo>
                  <a:cubicBezTo>
                    <a:pt x="210563" y="161177"/>
                    <a:pt x="211982" y="160230"/>
                    <a:pt x="212928" y="159284"/>
                  </a:cubicBezTo>
                  <a:cubicBezTo>
                    <a:pt x="213402" y="158811"/>
                    <a:pt x="214348" y="157864"/>
                    <a:pt x="214821" y="157391"/>
                  </a:cubicBezTo>
                  <a:cubicBezTo>
                    <a:pt x="218133" y="154552"/>
                    <a:pt x="221919" y="152186"/>
                    <a:pt x="225231" y="149820"/>
                  </a:cubicBezTo>
                  <a:cubicBezTo>
                    <a:pt x="228070" y="147928"/>
                    <a:pt x="230909" y="145562"/>
                    <a:pt x="233275" y="143669"/>
                  </a:cubicBezTo>
                  <a:cubicBezTo>
                    <a:pt x="236114" y="141303"/>
                    <a:pt x="238953" y="138937"/>
                    <a:pt x="242265" y="136572"/>
                  </a:cubicBezTo>
                  <a:cubicBezTo>
                    <a:pt x="243212" y="135625"/>
                    <a:pt x="243685" y="134206"/>
                    <a:pt x="243685" y="132786"/>
                  </a:cubicBezTo>
                  <a:cubicBezTo>
                    <a:pt x="243685" y="130893"/>
                    <a:pt x="243685" y="129474"/>
                    <a:pt x="243685" y="127581"/>
                  </a:cubicBezTo>
                  <a:cubicBezTo>
                    <a:pt x="243685" y="101557"/>
                    <a:pt x="243685" y="75532"/>
                    <a:pt x="243685" y="49507"/>
                  </a:cubicBezTo>
                  <a:cubicBezTo>
                    <a:pt x="243685" y="47615"/>
                    <a:pt x="243685" y="45249"/>
                    <a:pt x="242265" y="43829"/>
                  </a:cubicBezTo>
                  <a:cubicBezTo>
                    <a:pt x="239426" y="39571"/>
                    <a:pt x="236114" y="37205"/>
                    <a:pt x="230909" y="37205"/>
                  </a:cubicBezTo>
                  <a:cubicBezTo>
                    <a:pt x="202519" y="36732"/>
                    <a:pt x="174128" y="36732"/>
                    <a:pt x="146211" y="36732"/>
                  </a:cubicBezTo>
                  <a:moveTo>
                    <a:pt x="145264" y="291773"/>
                  </a:moveTo>
                  <a:cubicBezTo>
                    <a:pt x="105991" y="291773"/>
                    <a:pt x="67191" y="291773"/>
                    <a:pt x="27917" y="291773"/>
                  </a:cubicBezTo>
                  <a:cubicBezTo>
                    <a:pt x="25078" y="291773"/>
                    <a:pt x="22239" y="291773"/>
                    <a:pt x="19400" y="290826"/>
                  </a:cubicBezTo>
                  <a:cubicBezTo>
                    <a:pt x="14195" y="289880"/>
                    <a:pt x="9937" y="287041"/>
                    <a:pt x="6151" y="283256"/>
                  </a:cubicBezTo>
                  <a:cubicBezTo>
                    <a:pt x="1893" y="278524"/>
                    <a:pt x="473" y="272846"/>
                    <a:pt x="473" y="266694"/>
                  </a:cubicBezTo>
                  <a:cubicBezTo>
                    <a:pt x="473" y="237358"/>
                    <a:pt x="473" y="208494"/>
                    <a:pt x="473" y="179630"/>
                  </a:cubicBezTo>
                  <a:cubicBezTo>
                    <a:pt x="473" y="170167"/>
                    <a:pt x="473" y="160230"/>
                    <a:pt x="473" y="150767"/>
                  </a:cubicBezTo>
                  <a:cubicBezTo>
                    <a:pt x="473" y="147928"/>
                    <a:pt x="946" y="145562"/>
                    <a:pt x="473" y="142723"/>
                  </a:cubicBezTo>
                  <a:cubicBezTo>
                    <a:pt x="0" y="140357"/>
                    <a:pt x="0" y="137518"/>
                    <a:pt x="0" y="135152"/>
                  </a:cubicBezTo>
                  <a:cubicBezTo>
                    <a:pt x="946" y="128054"/>
                    <a:pt x="0" y="121430"/>
                    <a:pt x="473" y="114332"/>
                  </a:cubicBezTo>
                  <a:cubicBezTo>
                    <a:pt x="473" y="112440"/>
                    <a:pt x="473" y="111020"/>
                    <a:pt x="473" y="109127"/>
                  </a:cubicBezTo>
                  <a:cubicBezTo>
                    <a:pt x="473" y="107235"/>
                    <a:pt x="1420" y="105815"/>
                    <a:pt x="2839" y="104396"/>
                  </a:cubicBezTo>
                  <a:cubicBezTo>
                    <a:pt x="8990" y="99664"/>
                    <a:pt x="14668" y="94932"/>
                    <a:pt x="20820" y="90674"/>
                  </a:cubicBezTo>
                  <a:cubicBezTo>
                    <a:pt x="25078" y="87361"/>
                    <a:pt x="29810" y="83576"/>
                    <a:pt x="34069" y="80264"/>
                  </a:cubicBezTo>
                  <a:cubicBezTo>
                    <a:pt x="35961" y="78844"/>
                    <a:pt x="36908" y="77425"/>
                    <a:pt x="36908" y="75059"/>
                  </a:cubicBezTo>
                  <a:cubicBezTo>
                    <a:pt x="36908" y="66542"/>
                    <a:pt x="36908" y="57551"/>
                    <a:pt x="36908" y="48561"/>
                  </a:cubicBezTo>
                  <a:cubicBezTo>
                    <a:pt x="36908" y="38624"/>
                    <a:pt x="43532" y="28688"/>
                    <a:pt x="53469" y="25376"/>
                  </a:cubicBezTo>
                  <a:cubicBezTo>
                    <a:pt x="55835" y="24429"/>
                    <a:pt x="58674" y="24429"/>
                    <a:pt x="61039" y="23956"/>
                  </a:cubicBezTo>
                  <a:cubicBezTo>
                    <a:pt x="75235" y="23956"/>
                    <a:pt x="89430" y="23956"/>
                    <a:pt x="103625" y="23956"/>
                  </a:cubicBezTo>
                  <a:cubicBezTo>
                    <a:pt x="105045" y="23956"/>
                    <a:pt x="106464" y="23483"/>
                    <a:pt x="107884" y="22537"/>
                  </a:cubicBezTo>
                  <a:cubicBezTo>
                    <a:pt x="115455" y="16385"/>
                    <a:pt x="123025" y="10707"/>
                    <a:pt x="130596" y="5029"/>
                  </a:cubicBezTo>
                  <a:cubicBezTo>
                    <a:pt x="139113" y="-1595"/>
                    <a:pt x="151416" y="-1595"/>
                    <a:pt x="159460" y="4556"/>
                  </a:cubicBezTo>
                  <a:cubicBezTo>
                    <a:pt x="165611" y="9288"/>
                    <a:pt x="171762" y="14019"/>
                    <a:pt x="177913" y="18751"/>
                  </a:cubicBezTo>
                  <a:cubicBezTo>
                    <a:pt x="180279" y="20644"/>
                    <a:pt x="182172" y="22063"/>
                    <a:pt x="184538" y="23483"/>
                  </a:cubicBezTo>
                  <a:cubicBezTo>
                    <a:pt x="185484" y="23956"/>
                    <a:pt x="186904" y="24429"/>
                    <a:pt x="187850" y="24429"/>
                  </a:cubicBezTo>
                  <a:cubicBezTo>
                    <a:pt x="202045" y="24429"/>
                    <a:pt x="216241" y="24429"/>
                    <a:pt x="230436" y="24429"/>
                  </a:cubicBezTo>
                  <a:cubicBezTo>
                    <a:pt x="235168" y="24429"/>
                    <a:pt x="239899" y="25376"/>
                    <a:pt x="243685" y="28215"/>
                  </a:cubicBezTo>
                  <a:cubicBezTo>
                    <a:pt x="250782" y="32946"/>
                    <a:pt x="255041" y="39571"/>
                    <a:pt x="255041" y="48088"/>
                  </a:cubicBezTo>
                  <a:cubicBezTo>
                    <a:pt x="255041" y="57078"/>
                    <a:pt x="255041" y="66069"/>
                    <a:pt x="255041" y="75059"/>
                  </a:cubicBezTo>
                  <a:cubicBezTo>
                    <a:pt x="255041" y="77425"/>
                    <a:pt x="255514" y="78844"/>
                    <a:pt x="257407" y="80264"/>
                  </a:cubicBezTo>
                  <a:cubicBezTo>
                    <a:pt x="262139" y="84049"/>
                    <a:pt x="267343" y="87361"/>
                    <a:pt x="272075" y="91147"/>
                  </a:cubicBezTo>
                  <a:cubicBezTo>
                    <a:pt x="275861" y="93986"/>
                    <a:pt x="279646" y="96825"/>
                    <a:pt x="283431" y="100137"/>
                  </a:cubicBezTo>
                  <a:cubicBezTo>
                    <a:pt x="284851" y="101083"/>
                    <a:pt x="285797" y="102503"/>
                    <a:pt x="287217" y="103449"/>
                  </a:cubicBezTo>
                  <a:cubicBezTo>
                    <a:pt x="290056" y="105342"/>
                    <a:pt x="291475" y="107708"/>
                    <a:pt x="291475" y="111493"/>
                  </a:cubicBezTo>
                  <a:cubicBezTo>
                    <a:pt x="291475" y="118118"/>
                    <a:pt x="291002" y="124269"/>
                    <a:pt x="291002" y="130893"/>
                  </a:cubicBezTo>
                  <a:cubicBezTo>
                    <a:pt x="291002" y="131367"/>
                    <a:pt x="291002" y="131840"/>
                    <a:pt x="291002" y="131840"/>
                  </a:cubicBezTo>
                  <a:cubicBezTo>
                    <a:pt x="291948" y="134206"/>
                    <a:pt x="291948" y="136572"/>
                    <a:pt x="291475" y="138937"/>
                  </a:cubicBezTo>
                  <a:cubicBezTo>
                    <a:pt x="291002" y="144616"/>
                    <a:pt x="291475" y="149820"/>
                    <a:pt x="291475" y="155499"/>
                  </a:cubicBezTo>
                  <a:cubicBezTo>
                    <a:pt x="291475" y="158811"/>
                    <a:pt x="291002" y="162123"/>
                    <a:pt x="291002" y="165908"/>
                  </a:cubicBezTo>
                  <a:cubicBezTo>
                    <a:pt x="291002" y="168747"/>
                    <a:pt x="291475" y="171113"/>
                    <a:pt x="291475" y="173952"/>
                  </a:cubicBezTo>
                  <a:cubicBezTo>
                    <a:pt x="291475" y="174899"/>
                    <a:pt x="291002" y="175845"/>
                    <a:pt x="291002" y="177265"/>
                  </a:cubicBezTo>
                  <a:cubicBezTo>
                    <a:pt x="291002" y="177738"/>
                    <a:pt x="291002" y="178211"/>
                    <a:pt x="291002" y="178684"/>
                  </a:cubicBezTo>
                  <a:cubicBezTo>
                    <a:pt x="291002" y="180577"/>
                    <a:pt x="291475" y="182943"/>
                    <a:pt x="291475" y="184835"/>
                  </a:cubicBezTo>
                  <a:cubicBezTo>
                    <a:pt x="291475" y="212279"/>
                    <a:pt x="291475" y="239724"/>
                    <a:pt x="291475" y="267168"/>
                  </a:cubicBezTo>
                  <a:cubicBezTo>
                    <a:pt x="291475" y="275212"/>
                    <a:pt x="288636" y="281836"/>
                    <a:pt x="282012" y="287041"/>
                  </a:cubicBezTo>
                  <a:cubicBezTo>
                    <a:pt x="277280" y="290826"/>
                    <a:pt x="272075" y="292246"/>
                    <a:pt x="266397" y="292246"/>
                  </a:cubicBezTo>
                  <a:cubicBezTo>
                    <a:pt x="255987" y="292246"/>
                    <a:pt x="245577" y="292246"/>
                    <a:pt x="235168" y="292246"/>
                  </a:cubicBezTo>
                  <a:lnTo>
                    <a:pt x="145264" y="292246"/>
                  </a:lnTo>
                  <a:close/>
                </a:path>
              </a:pathLst>
            </a:custGeom>
            <a:solidFill>
              <a:srgbClr val="FCAF17"/>
            </a:solidFill>
            <a:ln w="4609" cap="flat">
              <a:noFill/>
              <a:prstDash val="solid"/>
              <a:miter/>
            </a:ln>
          </p:spPr>
          <p:txBody>
            <a:bodyPr rtlCol="0" anchor="ctr"/>
            <a:lstStyle/>
            <a:p>
              <a:endParaRPr lang="en-GB" dirty="0"/>
            </a:p>
          </p:txBody>
        </p:sp>
        <p:sp>
          <p:nvSpPr>
            <p:cNvPr id="16" name="Freeform: Shape 15">
              <a:extLst>
                <a:ext uri="{FF2B5EF4-FFF2-40B4-BE49-F238E27FC236}">
                  <a16:creationId xmlns:a16="http://schemas.microsoft.com/office/drawing/2014/main" id="{2A983088-889F-4C5C-BC70-AC61A60F7865}"/>
                </a:ext>
              </a:extLst>
            </p:cNvPr>
            <p:cNvSpPr/>
            <p:nvPr/>
          </p:nvSpPr>
          <p:spPr>
            <a:xfrm>
              <a:off x="421024" y="688086"/>
              <a:ext cx="94635" cy="94635"/>
            </a:xfrm>
            <a:custGeom>
              <a:avLst/>
              <a:gdLst>
                <a:gd name="connsiteX0" fmla="*/ 56136 w 94634"/>
                <a:gd name="connsiteY0" fmla="*/ 37050 h 94634"/>
                <a:gd name="connsiteX1" fmla="*/ 47145 w 94634"/>
                <a:gd name="connsiteY1" fmla="*/ 37996 h 94634"/>
                <a:gd name="connsiteX2" fmla="*/ 41941 w 94634"/>
                <a:gd name="connsiteY2" fmla="*/ 53611 h 94634"/>
                <a:gd name="connsiteX3" fmla="*/ 46672 w 94634"/>
                <a:gd name="connsiteY3" fmla="*/ 57869 h 94634"/>
                <a:gd name="connsiteX4" fmla="*/ 53770 w 94634"/>
                <a:gd name="connsiteY4" fmla="*/ 57396 h 94634"/>
                <a:gd name="connsiteX5" fmla="*/ 56136 w 94634"/>
                <a:gd name="connsiteY5" fmla="*/ 54084 h 94634"/>
                <a:gd name="connsiteX6" fmla="*/ 56136 w 94634"/>
                <a:gd name="connsiteY6" fmla="*/ 44620 h 94634"/>
                <a:gd name="connsiteX7" fmla="*/ 56136 w 94634"/>
                <a:gd name="connsiteY7" fmla="*/ 37050 h 94634"/>
                <a:gd name="connsiteX8" fmla="*/ 67492 w 94634"/>
                <a:gd name="connsiteY8" fmla="*/ 44147 h 94634"/>
                <a:gd name="connsiteX9" fmla="*/ 67492 w 94634"/>
                <a:gd name="connsiteY9" fmla="*/ 55030 h 94634"/>
                <a:gd name="connsiteX10" fmla="*/ 68911 w 94634"/>
                <a:gd name="connsiteY10" fmla="*/ 57869 h 94634"/>
                <a:gd name="connsiteX11" fmla="*/ 75536 w 94634"/>
                <a:gd name="connsiteY11" fmla="*/ 59289 h 94634"/>
                <a:gd name="connsiteX12" fmla="*/ 84999 w 94634"/>
                <a:gd name="connsiteY12" fmla="*/ 51718 h 94634"/>
                <a:gd name="connsiteX13" fmla="*/ 83107 w 94634"/>
                <a:gd name="connsiteY13" fmla="*/ 35157 h 94634"/>
                <a:gd name="connsiteX14" fmla="*/ 73170 w 94634"/>
                <a:gd name="connsiteY14" fmla="*/ 20489 h 94634"/>
                <a:gd name="connsiteX15" fmla="*/ 46199 w 94634"/>
                <a:gd name="connsiteY15" fmla="*/ 11025 h 94634"/>
                <a:gd name="connsiteX16" fmla="*/ 29165 w 94634"/>
                <a:gd name="connsiteY16" fmla="*/ 16230 h 94634"/>
                <a:gd name="connsiteX17" fmla="*/ 14496 w 94634"/>
                <a:gd name="connsiteY17" fmla="*/ 33264 h 94634"/>
                <a:gd name="connsiteX18" fmla="*/ 12131 w 94634"/>
                <a:gd name="connsiteY18" fmla="*/ 54084 h 94634"/>
                <a:gd name="connsiteX19" fmla="*/ 15916 w 94634"/>
                <a:gd name="connsiteY19" fmla="*/ 65440 h 94634"/>
                <a:gd name="connsiteX20" fmla="*/ 20648 w 94634"/>
                <a:gd name="connsiteY20" fmla="*/ 71591 h 94634"/>
                <a:gd name="connsiteX21" fmla="*/ 31531 w 94634"/>
                <a:gd name="connsiteY21" fmla="*/ 80582 h 94634"/>
                <a:gd name="connsiteX22" fmla="*/ 43360 w 94634"/>
                <a:gd name="connsiteY22" fmla="*/ 83894 h 94634"/>
                <a:gd name="connsiteX23" fmla="*/ 49038 w 94634"/>
                <a:gd name="connsiteY23" fmla="*/ 84840 h 94634"/>
                <a:gd name="connsiteX24" fmla="*/ 53297 w 94634"/>
                <a:gd name="connsiteY24" fmla="*/ 91938 h 94634"/>
                <a:gd name="connsiteX25" fmla="*/ 48092 w 94634"/>
                <a:gd name="connsiteY25" fmla="*/ 96196 h 94634"/>
                <a:gd name="connsiteX26" fmla="*/ 44306 w 94634"/>
                <a:gd name="connsiteY26" fmla="*/ 95723 h 94634"/>
                <a:gd name="connsiteX27" fmla="*/ 34843 w 94634"/>
                <a:gd name="connsiteY27" fmla="*/ 93831 h 94634"/>
                <a:gd name="connsiteX28" fmla="*/ 32004 w 94634"/>
                <a:gd name="connsiteY28" fmla="*/ 92884 h 94634"/>
                <a:gd name="connsiteX29" fmla="*/ 26326 w 94634"/>
                <a:gd name="connsiteY29" fmla="*/ 90518 h 94634"/>
                <a:gd name="connsiteX30" fmla="*/ 14496 w 94634"/>
                <a:gd name="connsiteY30" fmla="*/ 82474 h 94634"/>
                <a:gd name="connsiteX31" fmla="*/ 8818 w 94634"/>
                <a:gd name="connsiteY31" fmla="*/ 75377 h 94634"/>
                <a:gd name="connsiteX32" fmla="*/ 4560 w 94634"/>
                <a:gd name="connsiteY32" fmla="*/ 68752 h 94634"/>
                <a:gd name="connsiteX33" fmla="*/ 3140 w 94634"/>
                <a:gd name="connsiteY33" fmla="*/ 64494 h 94634"/>
                <a:gd name="connsiteX34" fmla="*/ 1721 w 94634"/>
                <a:gd name="connsiteY34" fmla="*/ 61182 h 94634"/>
                <a:gd name="connsiteX35" fmla="*/ 301 w 94634"/>
                <a:gd name="connsiteY35" fmla="*/ 51245 h 94634"/>
                <a:gd name="connsiteX36" fmla="*/ 2667 w 94634"/>
                <a:gd name="connsiteY36" fmla="*/ 31845 h 94634"/>
                <a:gd name="connsiteX37" fmla="*/ 10711 w 94634"/>
                <a:gd name="connsiteY37" fmla="*/ 17650 h 94634"/>
                <a:gd name="connsiteX38" fmla="*/ 27745 w 94634"/>
                <a:gd name="connsiteY38" fmla="*/ 4401 h 94634"/>
                <a:gd name="connsiteX39" fmla="*/ 55189 w 94634"/>
                <a:gd name="connsiteY39" fmla="*/ 615 h 94634"/>
                <a:gd name="connsiteX40" fmla="*/ 72697 w 94634"/>
                <a:gd name="connsiteY40" fmla="*/ 6767 h 94634"/>
                <a:gd name="connsiteX41" fmla="*/ 82634 w 94634"/>
                <a:gd name="connsiteY41" fmla="*/ 14811 h 94634"/>
                <a:gd name="connsiteX42" fmla="*/ 92570 w 94634"/>
                <a:gd name="connsiteY42" fmla="*/ 29479 h 94634"/>
                <a:gd name="connsiteX43" fmla="*/ 94463 w 94634"/>
                <a:gd name="connsiteY43" fmla="*/ 59289 h 94634"/>
                <a:gd name="connsiteX44" fmla="*/ 75063 w 94634"/>
                <a:gd name="connsiteY44" fmla="*/ 71591 h 94634"/>
                <a:gd name="connsiteX45" fmla="*/ 73643 w 94634"/>
                <a:gd name="connsiteY45" fmla="*/ 71591 h 94634"/>
                <a:gd name="connsiteX46" fmla="*/ 63707 w 94634"/>
                <a:gd name="connsiteY46" fmla="*/ 70172 h 94634"/>
                <a:gd name="connsiteX47" fmla="*/ 62760 w 94634"/>
                <a:gd name="connsiteY47" fmla="*/ 69699 h 94634"/>
                <a:gd name="connsiteX48" fmla="*/ 57082 w 94634"/>
                <a:gd name="connsiteY48" fmla="*/ 69699 h 94634"/>
                <a:gd name="connsiteX49" fmla="*/ 45253 w 94634"/>
                <a:gd name="connsiteY49" fmla="*/ 69699 h 94634"/>
                <a:gd name="connsiteX50" fmla="*/ 40521 w 94634"/>
                <a:gd name="connsiteY50" fmla="*/ 68752 h 94634"/>
                <a:gd name="connsiteX51" fmla="*/ 34843 w 94634"/>
                <a:gd name="connsiteY51" fmla="*/ 64021 h 94634"/>
                <a:gd name="connsiteX52" fmla="*/ 32004 w 94634"/>
                <a:gd name="connsiteY52" fmla="*/ 59762 h 94634"/>
                <a:gd name="connsiteX53" fmla="*/ 30584 w 94634"/>
                <a:gd name="connsiteY53" fmla="*/ 46513 h 94634"/>
                <a:gd name="connsiteX54" fmla="*/ 35789 w 94634"/>
                <a:gd name="connsiteY54" fmla="*/ 33737 h 94634"/>
                <a:gd name="connsiteX55" fmla="*/ 51404 w 94634"/>
                <a:gd name="connsiteY55" fmla="*/ 25220 h 94634"/>
                <a:gd name="connsiteX56" fmla="*/ 64180 w 94634"/>
                <a:gd name="connsiteY56" fmla="*/ 27586 h 94634"/>
                <a:gd name="connsiteX57" fmla="*/ 68438 w 94634"/>
                <a:gd name="connsiteY57" fmla="*/ 34211 h 94634"/>
                <a:gd name="connsiteX58" fmla="*/ 67492 w 94634"/>
                <a:gd name="connsiteY58" fmla="*/ 44147 h 94634"/>
                <a:gd name="connsiteX59" fmla="*/ 67492 w 94634"/>
                <a:gd name="connsiteY59" fmla="*/ 44147 h 94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4634" h="94634">
                  <a:moveTo>
                    <a:pt x="56136" y="37050"/>
                  </a:moveTo>
                  <a:cubicBezTo>
                    <a:pt x="52824" y="36103"/>
                    <a:pt x="49985" y="36103"/>
                    <a:pt x="47145" y="37996"/>
                  </a:cubicBezTo>
                  <a:cubicBezTo>
                    <a:pt x="42414" y="41308"/>
                    <a:pt x="40521" y="48406"/>
                    <a:pt x="41941" y="53611"/>
                  </a:cubicBezTo>
                  <a:cubicBezTo>
                    <a:pt x="42414" y="55977"/>
                    <a:pt x="44306" y="57396"/>
                    <a:pt x="46672" y="57869"/>
                  </a:cubicBezTo>
                  <a:cubicBezTo>
                    <a:pt x="49038" y="58343"/>
                    <a:pt x="51404" y="58343"/>
                    <a:pt x="53770" y="57396"/>
                  </a:cubicBezTo>
                  <a:cubicBezTo>
                    <a:pt x="55663" y="56923"/>
                    <a:pt x="55663" y="56450"/>
                    <a:pt x="56136" y="54084"/>
                  </a:cubicBezTo>
                  <a:cubicBezTo>
                    <a:pt x="56136" y="50772"/>
                    <a:pt x="56136" y="47933"/>
                    <a:pt x="56136" y="44620"/>
                  </a:cubicBezTo>
                  <a:cubicBezTo>
                    <a:pt x="56136" y="42728"/>
                    <a:pt x="56136" y="39889"/>
                    <a:pt x="56136" y="37050"/>
                  </a:cubicBezTo>
                  <a:moveTo>
                    <a:pt x="67492" y="44147"/>
                  </a:moveTo>
                  <a:cubicBezTo>
                    <a:pt x="67492" y="47933"/>
                    <a:pt x="67492" y="51718"/>
                    <a:pt x="67492" y="55030"/>
                  </a:cubicBezTo>
                  <a:cubicBezTo>
                    <a:pt x="67492" y="56450"/>
                    <a:pt x="67965" y="57396"/>
                    <a:pt x="68911" y="57869"/>
                  </a:cubicBezTo>
                  <a:cubicBezTo>
                    <a:pt x="71277" y="58343"/>
                    <a:pt x="73170" y="58816"/>
                    <a:pt x="75536" y="59289"/>
                  </a:cubicBezTo>
                  <a:cubicBezTo>
                    <a:pt x="80268" y="59762"/>
                    <a:pt x="84526" y="56450"/>
                    <a:pt x="84999" y="51718"/>
                  </a:cubicBezTo>
                  <a:cubicBezTo>
                    <a:pt x="85946" y="46040"/>
                    <a:pt x="84999" y="40362"/>
                    <a:pt x="83107" y="35157"/>
                  </a:cubicBezTo>
                  <a:cubicBezTo>
                    <a:pt x="81214" y="29479"/>
                    <a:pt x="77902" y="24274"/>
                    <a:pt x="73170" y="20489"/>
                  </a:cubicBezTo>
                  <a:cubicBezTo>
                    <a:pt x="65599" y="13864"/>
                    <a:pt x="56609" y="10079"/>
                    <a:pt x="46199" y="11025"/>
                  </a:cubicBezTo>
                  <a:cubicBezTo>
                    <a:pt x="40048" y="11498"/>
                    <a:pt x="34370" y="12918"/>
                    <a:pt x="29165" y="16230"/>
                  </a:cubicBezTo>
                  <a:cubicBezTo>
                    <a:pt x="22540" y="20489"/>
                    <a:pt x="17335" y="26167"/>
                    <a:pt x="14496" y="33264"/>
                  </a:cubicBezTo>
                  <a:cubicBezTo>
                    <a:pt x="11657" y="39889"/>
                    <a:pt x="11184" y="46986"/>
                    <a:pt x="12131" y="54084"/>
                  </a:cubicBezTo>
                  <a:cubicBezTo>
                    <a:pt x="12604" y="57869"/>
                    <a:pt x="14496" y="61655"/>
                    <a:pt x="15916" y="65440"/>
                  </a:cubicBezTo>
                  <a:cubicBezTo>
                    <a:pt x="16862" y="67806"/>
                    <a:pt x="19228" y="69226"/>
                    <a:pt x="20648" y="71591"/>
                  </a:cubicBezTo>
                  <a:cubicBezTo>
                    <a:pt x="23487" y="75377"/>
                    <a:pt x="27272" y="78216"/>
                    <a:pt x="31531" y="80582"/>
                  </a:cubicBezTo>
                  <a:cubicBezTo>
                    <a:pt x="35316" y="82948"/>
                    <a:pt x="39575" y="82948"/>
                    <a:pt x="43360" y="83894"/>
                  </a:cubicBezTo>
                  <a:cubicBezTo>
                    <a:pt x="45253" y="84367"/>
                    <a:pt x="47145" y="84367"/>
                    <a:pt x="49038" y="84840"/>
                  </a:cubicBezTo>
                  <a:cubicBezTo>
                    <a:pt x="52350" y="85787"/>
                    <a:pt x="54243" y="88626"/>
                    <a:pt x="53297" y="91938"/>
                  </a:cubicBezTo>
                  <a:cubicBezTo>
                    <a:pt x="52824" y="93357"/>
                    <a:pt x="49511" y="96196"/>
                    <a:pt x="48092" y="96196"/>
                  </a:cubicBezTo>
                  <a:cubicBezTo>
                    <a:pt x="46672" y="96196"/>
                    <a:pt x="45253" y="96196"/>
                    <a:pt x="44306" y="95723"/>
                  </a:cubicBezTo>
                  <a:cubicBezTo>
                    <a:pt x="40994" y="95250"/>
                    <a:pt x="37682" y="94777"/>
                    <a:pt x="34843" y="93831"/>
                  </a:cubicBezTo>
                  <a:cubicBezTo>
                    <a:pt x="33897" y="93831"/>
                    <a:pt x="32950" y="92884"/>
                    <a:pt x="32004" y="92884"/>
                  </a:cubicBezTo>
                  <a:cubicBezTo>
                    <a:pt x="30111" y="91938"/>
                    <a:pt x="28219" y="91465"/>
                    <a:pt x="26326" y="90518"/>
                  </a:cubicBezTo>
                  <a:cubicBezTo>
                    <a:pt x="21594" y="88626"/>
                    <a:pt x="18282" y="85787"/>
                    <a:pt x="14496" y="82474"/>
                  </a:cubicBezTo>
                  <a:cubicBezTo>
                    <a:pt x="12131" y="80109"/>
                    <a:pt x="10711" y="77743"/>
                    <a:pt x="8818" y="75377"/>
                  </a:cubicBezTo>
                  <a:cubicBezTo>
                    <a:pt x="6926" y="73484"/>
                    <a:pt x="5506" y="71118"/>
                    <a:pt x="4560" y="68752"/>
                  </a:cubicBezTo>
                  <a:cubicBezTo>
                    <a:pt x="4087" y="67333"/>
                    <a:pt x="3613" y="65913"/>
                    <a:pt x="3140" y="64494"/>
                  </a:cubicBezTo>
                  <a:cubicBezTo>
                    <a:pt x="2667" y="63547"/>
                    <a:pt x="2194" y="62128"/>
                    <a:pt x="1721" y="61182"/>
                  </a:cubicBezTo>
                  <a:cubicBezTo>
                    <a:pt x="1248" y="57869"/>
                    <a:pt x="774" y="54557"/>
                    <a:pt x="301" y="51245"/>
                  </a:cubicBezTo>
                  <a:cubicBezTo>
                    <a:pt x="-645" y="44620"/>
                    <a:pt x="774" y="37996"/>
                    <a:pt x="2667" y="31845"/>
                  </a:cubicBezTo>
                  <a:cubicBezTo>
                    <a:pt x="4560" y="26640"/>
                    <a:pt x="7399" y="21908"/>
                    <a:pt x="10711" y="17650"/>
                  </a:cubicBezTo>
                  <a:cubicBezTo>
                    <a:pt x="15443" y="11971"/>
                    <a:pt x="21121" y="7713"/>
                    <a:pt x="27745" y="4401"/>
                  </a:cubicBezTo>
                  <a:cubicBezTo>
                    <a:pt x="36262" y="142"/>
                    <a:pt x="45726" y="-804"/>
                    <a:pt x="55189" y="615"/>
                  </a:cubicBezTo>
                  <a:cubicBezTo>
                    <a:pt x="61341" y="1562"/>
                    <a:pt x="67492" y="3454"/>
                    <a:pt x="72697" y="6767"/>
                  </a:cubicBezTo>
                  <a:cubicBezTo>
                    <a:pt x="76482" y="8659"/>
                    <a:pt x="79794" y="11498"/>
                    <a:pt x="82634" y="14811"/>
                  </a:cubicBezTo>
                  <a:cubicBezTo>
                    <a:pt x="86892" y="19069"/>
                    <a:pt x="90204" y="23801"/>
                    <a:pt x="92570" y="29479"/>
                  </a:cubicBezTo>
                  <a:cubicBezTo>
                    <a:pt x="96356" y="38942"/>
                    <a:pt x="98248" y="48879"/>
                    <a:pt x="94463" y="59289"/>
                  </a:cubicBezTo>
                  <a:cubicBezTo>
                    <a:pt x="91624" y="67333"/>
                    <a:pt x="84526" y="73011"/>
                    <a:pt x="75063" y="71591"/>
                  </a:cubicBezTo>
                  <a:cubicBezTo>
                    <a:pt x="74590" y="71591"/>
                    <a:pt x="74116" y="71591"/>
                    <a:pt x="73643" y="71591"/>
                  </a:cubicBezTo>
                  <a:cubicBezTo>
                    <a:pt x="70331" y="72065"/>
                    <a:pt x="67019" y="71118"/>
                    <a:pt x="63707" y="70172"/>
                  </a:cubicBezTo>
                  <a:cubicBezTo>
                    <a:pt x="63233" y="70172"/>
                    <a:pt x="63233" y="70172"/>
                    <a:pt x="62760" y="69699"/>
                  </a:cubicBezTo>
                  <a:cubicBezTo>
                    <a:pt x="60868" y="68752"/>
                    <a:pt x="58975" y="69226"/>
                    <a:pt x="57082" y="69699"/>
                  </a:cubicBezTo>
                  <a:cubicBezTo>
                    <a:pt x="54243" y="69699"/>
                    <a:pt x="49985" y="71118"/>
                    <a:pt x="45253" y="69699"/>
                  </a:cubicBezTo>
                  <a:cubicBezTo>
                    <a:pt x="43833" y="69226"/>
                    <a:pt x="41941" y="69226"/>
                    <a:pt x="40521" y="68752"/>
                  </a:cubicBezTo>
                  <a:cubicBezTo>
                    <a:pt x="38155" y="67806"/>
                    <a:pt x="36262" y="65913"/>
                    <a:pt x="34843" y="64021"/>
                  </a:cubicBezTo>
                  <a:cubicBezTo>
                    <a:pt x="33897" y="62601"/>
                    <a:pt x="32477" y="61182"/>
                    <a:pt x="32004" y="59762"/>
                  </a:cubicBezTo>
                  <a:cubicBezTo>
                    <a:pt x="30111" y="55503"/>
                    <a:pt x="30111" y="51245"/>
                    <a:pt x="30584" y="46513"/>
                  </a:cubicBezTo>
                  <a:cubicBezTo>
                    <a:pt x="31058" y="41781"/>
                    <a:pt x="32950" y="37523"/>
                    <a:pt x="35789" y="33737"/>
                  </a:cubicBezTo>
                  <a:cubicBezTo>
                    <a:pt x="39575" y="28533"/>
                    <a:pt x="45253" y="25694"/>
                    <a:pt x="51404" y="25220"/>
                  </a:cubicBezTo>
                  <a:cubicBezTo>
                    <a:pt x="55663" y="24747"/>
                    <a:pt x="60394" y="25694"/>
                    <a:pt x="64180" y="27586"/>
                  </a:cubicBezTo>
                  <a:cubicBezTo>
                    <a:pt x="67019" y="29006"/>
                    <a:pt x="68438" y="30898"/>
                    <a:pt x="68438" y="34211"/>
                  </a:cubicBezTo>
                  <a:cubicBezTo>
                    <a:pt x="67965" y="37050"/>
                    <a:pt x="67965" y="40835"/>
                    <a:pt x="67492" y="44147"/>
                  </a:cubicBezTo>
                  <a:cubicBezTo>
                    <a:pt x="67965" y="44147"/>
                    <a:pt x="67492" y="44147"/>
                    <a:pt x="67492" y="44147"/>
                  </a:cubicBezTo>
                </a:path>
              </a:pathLst>
            </a:custGeom>
            <a:solidFill>
              <a:srgbClr val="FCAF17"/>
            </a:solidFill>
            <a:ln w="4609"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3312193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ix Conclusions">
    <p:bg>
      <p:bgPr>
        <a:solidFill>
          <a:schemeClr val="accent4"/>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996B88BB-23EA-45A7-B4A4-22F941D1E77F}"/>
              </a:ext>
            </a:extLst>
          </p:cNvPr>
          <p:cNvSpPr/>
          <p:nvPr userDrawn="1"/>
        </p:nvSpPr>
        <p:spPr>
          <a:xfrm>
            <a:off x="635000" y="496052"/>
            <a:ext cx="5441637" cy="1763714"/>
          </a:xfrm>
          <a:prstGeom prst="roundRect">
            <a:avLst>
              <a:gd name="adj" fmla="val 99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Rounded Corners 23">
            <a:extLst>
              <a:ext uri="{FF2B5EF4-FFF2-40B4-BE49-F238E27FC236}">
                <a16:creationId xmlns:a16="http://schemas.microsoft.com/office/drawing/2014/main" id="{7A5EAEB5-EFAF-4833-A5C7-F98310C763ED}"/>
              </a:ext>
            </a:extLst>
          </p:cNvPr>
          <p:cNvSpPr/>
          <p:nvPr userDrawn="1"/>
        </p:nvSpPr>
        <p:spPr>
          <a:xfrm>
            <a:off x="6278485" y="496052"/>
            <a:ext cx="5278513" cy="1763714"/>
          </a:xfrm>
          <a:prstGeom prst="roundRect">
            <a:avLst>
              <a:gd name="adj" fmla="val 99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C567F02-6541-43B5-8EC4-103928948769}"/>
              </a:ext>
            </a:extLst>
          </p:cNvPr>
          <p:cNvSpPr/>
          <p:nvPr userDrawn="1"/>
        </p:nvSpPr>
        <p:spPr>
          <a:xfrm>
            <a:off x="635000" y="2430962"/>
            <a:ext cx="5433168" cy="1763714"/>
          </a:xfrm>
          <a:prstGeom prst="roundRect">
            <a:avLst>
              <a:gd name="adj" fmla="val 99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D77514FF-6501-4F4C-92CE-7629892B50FC}"/>
              </a:ext>
            </a:extLst>
          </p:cNvPr>
          <p:cNvSpPr/>
          <p:nvPr userDrawn="1"/>
        </p:nvSpPr>
        <p:spPr>
          <a:xfrm>
            <a:off x="6270016" y="2430962"/>
            <a:ext cx="5286983" cy="1763714"/>
          </a:xfrm>
          <a:prstGeom prst="roundRect">
            <a:avLst>
              <a:gd name="adj" fmla="val 99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12590D0B-4205-4932-A4A9-1DD6A0BCA135}"/>
              </a:ext>
            </a:extLst>
          </p:cNvPr>
          <p:cNvSpPr/>
          <p:nvPr userDrawn="1"/>
        </p:nvSpPr>
        <p:spPr>
          <a:xfrm>
            <a:off x="635000" y="4405661"/>
            <a:ext cx="5431659" cy="1763714"/>
          </a:xfrm>
          <a:prstGeom prst="roundRect">
            <a:avLst>
              <a:gd name="adj" fmla="val 99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82BF643D-174C-4C7D-8C90-6B0CE9249A29}"/>
              </a:ext>
            </a:extLst>
          </p:cNvPr>
          <p:cNvSpPr/>
          <p:nvPr userDrawn="1"/>
        </p:nvSpPr>
        <p:spPr>
          <a:xfrm>
            <a:off x="6268508" y="4405661"/>
            <a:ext cx="5288492" cy="1763714"/>
          </a:xfrm>
          <a:prstGeom prst="roundRect">
            <a:avLst>
              <a:gd name="adj" fmla="val 99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A2D17B2C-B914-4B11-8FE2-C286EFE76D96}"/>
              </a:ext>
            </a:extLst>
          </p:cNvPr>
          <p:cNvSpPr/>
          <p:nvPr userDrawn="1"/>
        </p:nvSpPr>
        <p:spPr>
          <a:xfrm>
            <a:off x="6282717" y="1471198"/>
            <a:ext cx="1432530" cy="790336"/>
          </a:xfrm>
          <a:custGeom>
            <a:avLst/>
            <a:gdLst>
              <a:gd name="connsiteX0" fmla="*/ 0 w 1432530"/>
              <a:gd name="connsiteY0" fmla="*/ 0 h 790336"/>
              <a:gd name="connsiteX1" fmla="*/ 85682 w 1432530"/>
              <a:gd name="connsiteY1" fmla="*/ 4327 h 790336"/>
              <a:gd name="connsiteX2" fmla="*/ 1339152 w 1432530"/>
              <a:gd name="connsiteY2" fmla="*/ 669145 h 790336"/>
              <a:gd name="connsiteX3" fmla="*/ 1432530 w 1432530"/>
              <a:gd name="connsiteY3" fmla="*/ 790336 h 790336"/>
              <a:gd name="connsiteX4" fmla="*/ 621502 w 1432530"/>
              <a:gd name="connsiteY4" fmla="*/ 790336 h 790336"/>
              <a:gd name="connsiteX5" fmla="*/ 564913 w 1432530"/>
              <a:gd name="connsiteY5" fmla="*/ 753411 h 790336"/>
              <a:gd name="connsiteX6" fmla="*/ 30036 w 1432530"/>
              <a:gd name="connsiteY6" fmla="*/ 577070 h 790336"/>
              <a:gd name="connsiteX7" fmla="*/ 0 w 1432530"/>
              <a:gd name="connsiteY7" fmla="*/ 575553 h 79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2530" h="790336">
                <a:moveTo>
                  <a:pt x="0" y="0"/>
                </a:moveTo>
                <a:lnTo>
                  <a:pt x="85682" y="4327"/>
                </a:lnTo>
                <a:cubicBezTo>
                  <a:pt x="587755" y="55315"/>
                  <a:pt x="1031675" y="303017"/>
                  <a:pt x="1339152" y="669145"/>
                </a:cubicBezTo>
                <a:lnTo>
                  <a:pt x="1432530" y="790336"/>
                </a:lnTo>
                <a:lnTo>
                  <a:pt x="621502" y="790336"/>
                </a:lnTo>
                <a:lnTo>
                  <a:pt x="564913" y="753411"/>
                </a:lnTo>
                <a:cubicBezTo>
                  <a:pt x="405317" y="658650"/>
                  <a:pt x="223914" y="596760"/>
                  <a:pt x="30036" y="577070"/>
                </a:cubicBezTo>
                <a:lnTo>
                  <a:pt x="0" y="57555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046FBB24-797C-40B3-98D2-49AB91AAFA7F}"/>
              </a:ext>
            </a:extLst>
          </p:cNvPr>
          <p:cNvSpPr/>
          <p:nvPr userDrawn="1"/>
        </p:nvSpPr>
        <p:spPr>
          <a:xfrm rot="16200000">
            <a:off x="4970090" y="1153217"/>
            <a:ext cx="779076" cy="1434021"/>
          </a:xfrm>
          <a:custGeom>
            <a:avLst/>
            <a:gdLst>
              <a:gd name="connsiteX0" fmla="*/ 779076 w 779076"/>
              <a:gd name="connsiteY0" fmla="*/ 1434021 h 1434021"/>
              <a:gd name="connsiteX1" fmla="*/ 206579 w 779076"/>
              <a:gd name="connsiteY1" fmla="*/ 1434021 h 1434021"/>
              <a:gd name="connsiteX2" fmla="*/ 205213 w 779076"/>
              <a:gd name="connsiteY2" fmla="*/ 1405163 h 1434021"/>
              <a:gd name="connsiteX3" fmla="*/ 32080 w 779076"/>
              <a:gd name="connsiteY3" fmla="*/ 868830 h 1434021"/>
              <a:gd name="connsiteX4" fmla="*/ 0 w 779076"/>
              <a:gd name="connsiteY4" fmla="*/ 819013 h 1434021"/>
              <a:gd name="connsiteX5" fmla="*/ 0 w 779076"/>
              <a:gd name="connsiteY5" fmla="*/ 0 h 1434021"/>
              <a:gd name="connsiteX6" fmla="*/ 117761 w 779076"/>
              <a:gd name="connsiteY6" fmla="*/ 91864 h 1434021"/>
              <a:gd name="connsiteX7" fmla="*/ 775094 w 779076"/>
              <a:gd name="connsiteY7" fmla="*/ 1349931 h 1434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9076" h="1434021">
                <a:moveTo>
                  <a:pt x="779076" y="1434021"/>
                </a:moveTo>
                <a:lnTo>
                  <a:pt x="206579" y="1434021"/>
                </a:lnTo>
                <a:lnTo>
                  <a:pt x="205213" y="1405163"/>
                </a:lnTo>
                <a:cubicBezTo>
                  <a:pt x="186725" y="1210932"/>
                  <a:pt x="125904" y="1029044"/>
                  <a:pt x="32080" y="868830"/>
                </a:cubicBezTo>
                <a:lnTo>
                  <a:pt x="0" y="819013"/>
                </a:lnTo>
                <a:lnTo>
                  <a:pt x="0" y="0"/>
                </a:lnTo>
                <a:lnTo>
                  <a:pt x="117761" y="91864"/>
                </a:lnTo>
                <a:cubicBezTo>
                  <a:pt x="482013" y="401493"/>
                  <a:pt x="727220" y="846944"/>
                  <a:pt x="775094" y="134993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B9EC18EE-6217-4C8A-AE6E-1AE4AE053454}"/>
              </a:ext>
            </a:extLst>
          </p:cNvPr>
          <p:cNvSpPr/>
          <p:nvPr userDrawn="1"/>
        </p:nvSpPr>
        <p:spPr>
          <a:xfrm rot="10800000">
            <a:off x="4611382" y="4392345"/>
            <a:ext cx="1465255" cy="839390"/>
          </a:xfrm>
          <a:custGeom>
            <a:avLst/>
            <a:gdLst>
              <a:gd name="connsiteX0" fmla="*/ 1465255 w 1465255"/>
              <a:gd name="connsiteY0" fmla="*/ 839390 h 839390"/>
              <a:gd name="connsiteX1" fmla="*/ 679426 w 1465255"/>
              <a:gd name="connsiteY1" fmla="*/ 839390 h 839390"/>
              <a:gd name="connsiteX2" fmla="*/ 661496 w 1465255"/>
              <a:gd name="connsiteY2" fmla="*/ 825287 h 839390"/>
              <a:gd name="connsiteX3" fmla="*/ 30196 w 1465255"/>
              <a:gd name="connsiteY3" fmla="*/ 584973 h 839390"/>
              <a:gd name="connsiteX4" fmla="*/ 0 w 1465255"/>
              <a:gd name="connsiteY4" fmla="*/ 583435 h 839390"/>
              <a:gd name="connsiteX5" fmla="*/ 0 w 1465255"/>
              <a:gd name="connsiteY5" fmla="*/ 0 h 839390"/>
              <a:gd name="connsiteX6" fmla="*/ 86140 w 1465255"/>
              <a:gd name="connsiteY6" fmla="*/ 4386 h 839390"/>
              <a:gd name="connsiteX7" fmla="*/ 1444160 w 1465255"/>
              <a:gd name="connsiteY7" fmla="*/ 806360 h 83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5255" h="839390">
                <a:moveTo>
                  <a:pt x="1465255" y="839390"/>
                </a:moveTo>
                <a:lnTo>
                  <a:pt x="679426" y="839390"/>
                </a:lnTo>
                <a:lnTo>
                  <a:pt x="661496" y="825287"/>
                </a:lnTo>
                <a:cubicBezTo>
                  <a:pt x="479930" y="694477"/>
                  <a:pt x="264094" y="608924"/>
                  <a:pt x="30196" y="584973"/>
                </a:cubicBezTo>
                <a:lnTo>
                  <a:pt x="0" y="583435"/>
                </a:lnTo>
                <a:lnTo>
                  <a:pt x="0" y="0"/>
                </a:lnTo>
                <a:lnTo>
                  <a:pt x="86140" y="4386"/>
                </a:lnTo>
                <a:cubicBezTo>
                  <a:pt x="646981" y="61815"/>
                  <a:pt x="1135643" y="365427"/>
                  <a:pt x="1444160" y="80636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587EDBB1-76C9-44B7-B239-692909FFEE1B}"/>
              </a:ext>
            </a:extLst>
          </p:cNvPr>
          <p:cNvSpPr/>
          <p:nvPr userDrawn="1"/>
        </p:nvSpPr>
        <p:spPr>
          <a:xfrm rot="5400000">
            <a:off x="6593060" y="4079769"/>
            <a:ext cx="798803" cy="1447907"/>
          </a:xfrm>
          <a:custGeom>
            <a:avLst/>
            <a:gdLst>
              <a:gd name="connsiteX0" fmla="*/ 0 w 798803"/>
              <a:gd name="connsiteY0" fmla="*/ 802266 h 1447907"/>
              <a:gd name="connsiteX1" fmla="*/ 0 w 798803"/>
              <a:gd name="connsiteY1" fmla="*/ 0 h 1447907"/>
              <a:gd name="connsiteX2" fmla="*/ 11769 w 798803"/>
              <a:gd name="connsiteY2" fmla="*/ 7679 h 1447907"/>
              <a:gd name="connsiteX3" fmla="*/ 794821 w 798803"/>
              <a:gd name="connsiteY3" fmla="*/ 1363817 h 1447907"/>
              <a:gd name="connsiteX4" fmla="*/ 798803 w 798803"/>
              <a:gd name="connsiteY4" fmla="*/ 1447907 h 1447907"/>
              <a:gd name="connsiteX5" fmla="*/ 226305 w 798803"/>
              <a:gd name="connsiteY5" fmla="*/ 1447907 h 1447907"/>
              <a:gd name="connsiteX6" fmla="*/ 224939 w 798803"/>
              <a:gd name="connsiteY6" fmla="*/ 1419049 h 1447907"/>
              <a:gd name="connsiteX7" fmla="*/ 51807 w 798803"/>
              <a:gd name="connsiteY7" fmla="*/ 882716 h 144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8803" h="1447907">
                <a:moveTo>
                  <a:pt x="0" y="802266"/>
                </a:moveTo>
                <a:lnTo>
                  <a:pt x="0" y="0"/>
                </a:lnTo>
                <a:lnTo>
                  <a:pt x="11769" y="7679"/>
                </a:lnTo>
                <a:cubicBezTo>
                  <a:pt x="444813" y="317100"/>
                  <a:pt x="741628" y="804943"/>
                  <a:pt x="794821" y="1363817"/>
                </a:cubicBezTo>
                <a:lnTo>
                  <a:pt x="798803" y="1447907"/>
                </a:lnTo>
                <a:lnTo>
                  <a:pt x="226305" y="1447907"/>
                </a:lnTo>
                <a:lnTo>
                  <a:pt x="224939" y="1419049"/>
                </a:lnTo>
                <a:cubicBezTo>
                  <a:pt x="206452" y="1224818"/>
                  <a:pt x="145631" y="1042930"/>
                  <a:pt x="51807" y="88271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E64ED553-C422-4B9E-813D-458DFA7408C6}"/>
              </a:ext>
            </a:extLst>
          </p:cNvPr>
          <p:cNvSpPr>
            <a:spLocks noGrp="1"/>
          </p:cNvSpPr>
          <p:nvPr userDrawn="1">
            <p:ph type="sldNum" sz="quarter" idx="12"/>
          </p:nvPr>
        </p:nvSpPr>
        <p:spPr/>
        <p:txBody>
          <a:bodyPr/>
          <a:lstStyle>
            <a:lvl1pPr>
              <a:defRPr>
                <a:solidFill>
                  <a:schemeClr val="bg1"/>
                </a:solidFill>
              </a:defRPr>
            </a:lvl1pPr>
          </a:lstStyle>
          <a:p>
            <a:fld id="{DA69A137-6BDB-47B4-8B9B-30BE2E63C07B}" type="slidenum">
              <a:rPr lang="en-US" smtClean="0"/>
              <a:pPr/>
              <a:t>‹#›</a:t>
            </a:fld>
            <a:endParaRPr lang="en-US" dirty="0"/>
          </a:p>
        </p:txBody>
      </p:sp>
      <p:sp>
        <p:nvSpPr>
          <p:cNvPr id="48" name="Text Placeholder 47">
            <a:extLst>
              <a:ext uri="{FF2B5EF4-FFF2-40B4-BE49-F238E27FC236}">
                <a16:creationId xmlns:a16="http://schemas.microsoft.com/office/drawing/2014/main" id="{4127AE8F-B44F-4724-BB5B-452764DFBF20}"/>
              </a:ext>
            </a:extLst>
          </p:cNvPr>
          <p:cNvSpPr>
            <a:spLocks noGrp="1"/>
          </p:cNvSpPr>
          <p:nvPr userDrawn="1">
            <p:ph type="body" sz="quarter" idx="13"/>
          </p:nvPr>
        </p:nvSpPr>
        <p:spPr>
          <a:xfrm>
            <a:off x="883132" y="726383"/>
            <a:ext cx="2884907" cy="1299578"/>
          </a:xfrm>
        </p:spPr>
        <p:txBody>
          <a:bodyPr anchor="ctr">
            <a:noAutofit/>
          </a:bodyPr>
          <a:lstStyle>
            <a:lvl1pPr marL="0" indent="0" algn="l">
              <a:buFontTx/>
              <a:buNone/>
              <a:defRPr sz="1200"/>
            </a:lvl1pPr>
            <a:lvl2pPr marL="457200" indent="0" algn="ctr">
              <a:buFontTx/>
              <a:buNone/>
              <a:defRPr sz="1600"/>
            </a:lvl2pPr>
            <a:lvl3pPr marL="914400" indent="0" algn="ctr">
              <a:buFontTx/>
              <a:buNone/>
              <a:defRPr sz="1600"/>
            </a:lvl3pPr>
            <a:lvl4pPr marL="1371600" indent="0" algn="ctr">
              <a:buFontTx/>
              <a:buNone/>
              <a:defRPr sz="1600"/>
            </a:lvl4pPr>
            <a:lvl5pPr marL="1828800" indent="0" algn="ctr">
              <a:buFontTx/>
              <a:buNone/>
              <a:defRPr sz="1600"/>
            </a:lvl5pPr>
          </a:lstStyle>
          <a:p>
            <a:pPr lvl="0"/>
            <a:r>
              <a:rPr lang="en-US" dirty="0"/>
              <a:t>Click to edit Master text styles</a:t>
            </a:r>
          </a:p>
        </p:txBody>
      </p:sp>
      <p:sp>
        <p:nvSpPr>
          <p:cNvPr id="49" name="Text Placeholder 47">
            <a:extLst>
              <a:ext uri="{FF2B5EF4-FFF2-40B4-BE49-F238E27FC236}">
                <a16:creationId xmlns:a16="http://schemas.microsoft.com/office/drawing/2014/main" id="{BA8DCEBF-A405-44C7-92F0-885D34291C08}"/>
              </a:ext>
            </a:extLst>
          </p:cNvPr>
          <p:cNvSpPr>
            <a:spLocks noGrp="1"/>
          </p:cNvSpPr>
          <p:nvPr userDrawn="1">
            <p:ph type="body" sz="quarter" idx="14"/>
          </p:nvPr>
        </p:nvSpPr>
        <p:spPr>
          <a:xfrm>
            <a:off x="8361521" y="726383"/>
            <a:ext cx="2969766" cy="1299577"/>
          </a:xfrm>
        </p:spPr>
        <p:txBody>
          <a:bodyPr anchor="ctr">
            <a:noAutofit/>
          </a:bodyPr>
          <a:lstStyle>
            <a:lvl1pPr marL="0" indent="0" algn="r">
              <a:buFontTx/>
              <a:buNone/>
              <a:defRPr sz="1100"/>
            </a:lvl1pPr>
            <a:lvl2pPr marL="457200" indent="0" algn="ctr">
              <a:buFontTx/>
              <a:buNone/>
              <a:defRPr sz="1600"/>
            </a:lvl2pPr>
            <a:lvl3pPr marL="914400" indent="0" algn="ctr">
              <a:buFontTx/>
              <a:buNone/>
              <a:defRPr sz="1600"/>
            </a:lvl3pPr>
            <a:lvl4pPr marL="1371600" indent="0" algn="ctr">
              <a:buFontTx/>
              <a:buNone/>
              <a:defRPr sz="1600"/>
            </a:lvl4pPr>
            <a:lvl5pPr marL="1828800" indent="0" algn="ctr">
              <a:buFontTx/>
              <a:buNone/>
              <a:defRPr sz="1600"/>
            </a:lvl5pPr>
          </a:lstStyle>
          <a:p>
            <a:pPr lvl="0"/>
            <a:r>
              <a:rPr lang="en-US" dirty="0"/>
              <a:t>Click to edit Master text styles</a:t>
            </a:r>
          </a:p>
        </p:txBody>
      </p:sp>
      <p:sp>
        <p:nvSpPr>
          <p:cNvPr id="50" name="Text Placeholder 47">
            <a:extLst>
              <a:ext uri="{FF2B5EF4-FFF2-40B4-BE49-F238E27FC236}">
                <a16:creationId xmlns:a16="http://schemas.microsoft.com/office/drawing/2014/main" id="{60FB55BE-42EE-4153-B0D1-088B7D34509B}"/>
              </a:ext>
            </a:extLst>
          </p:cNvPr>
          <p:cNvSpPr>
            <a:spLocks noGrp="1"/>
          </p:cNvSpPr>
          <p:nvPr userDrawn="1">
            <p:ph type="body" sz="quarter" idx="15"/>
          </p:nvPr>
        </p:nvSpPr>
        <p:spPr>
          <a:xfrm>
            <a:off x="8050007" y="4579847"/>
            <a:ext cx="3281280" cy="1403005"/>
          </a:xfrm>
        </p:spPr>
        <p:txBody>
          <a:bodyPr anchor="ctr">
            <a:noAutofit/>
          </a:bodyPr>
          <a:lstStyle>
            <a:lvl1pPr marL="0" indent="0" algn="r">
              <a:buFontTx/>
              <a:buNone/>
              <a:defRPr sz="1100"/>
            </a:lvl1pPr>
            <a:lvl2pPr marL="457200" indent="0" algn="ctr">
              <a:buFontTx/>
              <a:buNone/>
              <a:defRPr sz="1600"/>
            </a:lvl2pPr>
            <a:lvl3pPr marL="914400" indent="0" algn="ctr">
              <a:buFontTx/>
              <a:buNone/>
              <a:defRPr sz="1600"/>
            </a:lvl3pPr>
            <a:lvl4pPr marL="1371600" indent="0" algn="ctr">
              <a:buFontTx/>
              <a:buNone/>
              <a:defRPr sz="1600"/>
            </a:lvl4pPr>
            <a:lvl5pPr marL="1828800" indent="0" algn="ctr">
              <a:buFontTx/>
              <a:buNone/>
              <a:defRPr sz="1600"/>
            </a:lvl5pPr>
          </a:lstStyle>
          <a:p>
            <a:pPr lvl="0"/>
            <a:r>
              <a:rPr lang="en-US" dirty="0"/>
              <a:t>Click to edit Master text styles</a:t>
            </a:r>
          </a:p>
        </p:txBody>
      </p:sp>
      <p:sp>
        <p:nvSpPr>
          <p:cNvPr id="51" name="Text Placeholder 47">
            <a:extLst>
              <a:ext uri="{FF2B5EF4-FFF2-40B4-BE49-F238E27FC236}">
                <a16:creationId xmlns:a16="http://schemas.microsoft.com/office/drawing/2014/main" id="{91F324D8-41B6-4920-BB21-84DADB37590F}"/>
              </a:ext>
            </a:extLst>
          </p:cNvPr>
          <p:cNvSpPr>
            <a:spLocks noGrp="1"/>
          </p:cNvSpPr>
          <p:nvPr userDrawn="1">
            <p:ph type="body" sz="quarter" idx="16"/>
          </p:nvPr>
        </p:nvSpPr>
        <p:spPr>
          <a:xfrm>
            <a:off x="883132" y="4579847"/>
            <a:ext cx="3092246" cy="1403005"/>
          </a:xfrm>
        </p:spPr>
        <p:txBody>
          <a:bodyPr anchor="ctr">
            <a:noAutofit/>
          </a:bodyPr>
          <a:lstStyle>
            <a:lvl1pPr marL="0" indent="0" algn="l">
              <a:buFontTx/>
              <a:buNone/>
              <a:defRPr sz="1200"/>
            </a:lvl1pPr>
            <a:lvl2pPr marL="457200" indent="0" algn="ctr">
              <a:buFontTx/>
              <a:buNone/>
              <a:defRPr sz="1600"/>
            </a:lvl2pPr>
            <a:lvl3pPr marL="914400" indent="0" algn="ctr">
              <a:buFontTx/>
              <a:buNone/>
              <a:defRPr sz="1600"/>
            </a:lvl3pPr>
            <a:lvl4pPr marL="1371600" indent="0" algn="ctr">
              <a:buFontTx/>
              <a:buNone/>
              <a:defRPr sz="1600"/>
            </a:lvl4pPr>
            <a:lvl5pPr marL="1828800" indent="0" algn="ctr">
              <a:buFontTx/>
              <a:buNone/>
              <a:defRPr sz="1600"/>
            </a:lvl5pPr>
          </a:lstStyle>
          <a:p>
            <a:pPr lvl="0"/>
            <a:r>
              <a:rPr lang="en-US" dirty="0"/>
              <a:t>Click to edit Master text styles</a:t>
            </a:r>
          </a:p>
        </p:txBody>
      </p:sp>
      <p:sp>
        <p:nvSpPr>
          <p:cNvPr id="45" name="Freeform: Shape 44">
            <a:extLst>
              <a:ext uri="{FF2B5EF4-FFF2-40B4-BE49-F238E27FC236}">
                <a16:creationId xmlns:a16="http://schemas.microsoft.com/office/drawing/2014/main" id="{308B1D75-AE5E-4F8D-8229-978BCA2B1C67}"/>
              </a:ext>
            </a:extLst>
          </p:cNvPr>
          <p:cNvSpPr/>
          <p:nvPr userDrawn="1"/>
        </p:nvSpPr>
        <p:spPr>
          <a:xfrm rot="13643105">
            <a:off x="4001715" y="2428738"/>
            <a:ext cx="1712073" cy="1741694"/>
          </a:xfrm>
          <a:custGeom>
            <a:avLst/>
            <a:gdLst>
              <a:gd name="connsiteX0" fmla="*/ 1242035 w 1712073"/>
              <a:gd name="connsiteY0" fmla="*/ 1741694 h 1741694"/>
              <a:gd name="connsiteX1" fmla="*/ 1231893 w 1712073"/>
              <a:gd name="connsiteY1" fmla="*/ 1741694 h 1741694"/>
              <a:gd name="connsiteX2" fmla="*/ 1230520 w 1712073"/>
              <a:gd name="connsiteY2" fmla="*/ 1712441 h 1741694"/>
              <a:gd name="connsiteX3" fmla="*/ 94736 w 1712073"/>
              <a:gd name="connsiteY3" fmla="*/ 474727 h 1741694"/>
              <a:gd name="connsiteX4" fmla="*/ 0 w 1712073"/>
              <a:gd name="connsiteY4" fmla="*/ 471356 h 1741694"/>
              <a:gd name="connsiteX5" fmla="*/ 433661 w 1712073"/>
              <a:gd name="connsiteY5" fmla="*/ 0 h 1741694"/>
              <a:gd name="connsiteX6" fmla="*/ 503655 w 1712073"/>
              <a:gd name="connsiteY6" fmla="*/ 20306 h 1741694"/>
              <a:gd name="connsiteX7" fmla="*/ 1692103 w 1712073"/>
              <a:gd name="connsiteY7" fmla="*/ 1168958 h 1741694"/>
              <a:gd name="connsiteX8" fmla="*/ 1712073 w 1712073"/>
              <a:gd name="connsiteY8" fmla="*/ 1230798 h 174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2073" h="1741694">
                <a:moveTo>
                  <a:pt x="1242035" y="1741694"/>
                </a:moveTo>
                <a:lnTo>
                  <a:pt x="1231893" y="1741694"/>
                </a:lnTo>
                <a:cubicBezTo>
                  <a:pt x="1231435" y="1731943"/>
                  <a:pt x="1230977" y="1722193"/>
                  <a:pt x="1230520" y="1712441"/>
                </a:cubicBezTo>
                <a:cubicBezTo>
                  <a:pt x="1178478" y="1161146"/>
                  <a:pt x="631808" y="535257"/>
                  <a:pt x="94736" y="474727"/>
                </a:cubicBezTo>
                <a:lnTo>
                  <a:pt x="0" y="471356"/>
                </a:lnTo>
                <a:lnTo>
                  <a:pt x="433661" y="0"/>
                </a:lnTo>
                <a:lnTo>
                  <a:pt x="503655" y="20306"/>
                </a:lnTo>
                <a:cubicBezTo>
                  <a:pt x="1052102" y="200898"/>
                  <a:pt x="1490660" y="626544"/>
                  <a:pt x="1692103" y="1168958"/>
                </a:cubicBezTo>
                <a:lnTo>
                  <a:pt x="1712073" y="123079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52">
            <a:extLst>
              <a:ext uri="{FF2B5EF4-FFF2-40B4-BE49-F238E27FC236}">
                <a16:creationId xmlns:a16="http://schemas.microsoft.com/office/drawing/2014/main" id="{D7D17653-5040-4C44-9B9C-FCAF9C4996F8}"/>
              </a:ext>
            </a:extLst>
          </p:cNvPr>
          <p:cNvSpPr/>
          <p:nvPr userDrawn="1"/>
        </p:nvSpPr>
        <p:spPr>
          <a:xfrm rot="2807514">
            <a:off x="6595344" y="2470747"/>
            <a:ext cx="1752163" cy="1717265"/>
          </a:xfrm>
          <a:custGeom>
            <a:avLst/>
            <a:gdLst>
              <a:gd name="connsiteX0" fmla="*/ 0 w 1752163"/>
              <a:gd name="connsiteY0" fmla="*/ 471356 h 1717265"/>
              <a:gd name="connsiteX1" fmla="*/ 446363 w 1752163"/>
              <a:gd name="connsiteY1" fmla="*/ 0 h 1717265"/>
              <a:gd name="connsiteX2" fmla="*/ 518407 w 1752163"/>
              <a:gd name="connsiteY2" fmla="*/ 20306 h 1717265"/>
              <a:gd name="connsiteX3" fmla="*/ 1741664 w 1752163"/>
              <a:gd name="connsiteY3" fmla="*/ 1168958 h 1717265"/>
              <a:gd name="connsiteX4" fmla="*/ 1752163 w 1752163"/>
              <a:gd name="connsiteY4" fmla="*/ 1200546 h 1717265"/>
              <a:gd name="connsiteX5" fmla="*/ 1266794 w 1752163"/>
              <a:gd name="connsiteY5" fmla="*/ 1717265 h 1717265"/>
              <a:gd name="connsiteX6" fmla="*/ 1266561 w 1752163"/>
              <a:gd name="connsiteY6" fmla="*/ 1712441 h 1717265"/>
              <a:gd name="connsiteX7" fmla="*/ 97511 w 1752163"/>
              <a:gd name="connsiteY7" fmla="*/ 474727 h 171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2163" h="1717265">
                <a:moveTo>
                  <a:pt x="0" y="471356"/>
                </a:moveTo>
                <a:lnTo>
                  <a:pt x="446363" y="0"/>
                </a:lnTo>
                <a:lnTo>
                  <a:pt x="518407" y="20306"/>
                </a:lnTo>
                <a:cubicBezTo>
                  <a:pt x="1082918" y="200898"/>
                  <a:pt x="1534321" y="626544"/>
                  <a:pt x="1741664" y="1168958"/>
                </a:cubicBezTo>
                <a:lnTo>
                  <a:pt x="1752163" y="1200546"/>
                </a:lnTo>
                <a:lnTo>
                  <a:pt x="1266794" y="1717265"/>
                </a:lnTo>
                <a:lnTo>
                  <a:pt x="1266561" y="1712441"/>
                </a:lnTo>
                <a:cubicBezTo>
                  <a:pt x="1212995" y="1161146"/>
                  <a:pt x="650313" y="535257"/>
                  <a:pt x="97511" y="4747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1E372B63-A329-40CC-B031-8DE4DD6F1F51}"/>
              </a:ext>
            </a:extLst>
          </p:cNvPr>
          <p:cNvSpPr/>
          <p:nvPr userDrawn="1"/>
        </p:nvSpPr>
        <p:spPr>
          <a:xfrm>
            <a:off x="4803412" y="1992642"/>
            <a:ext cx="2734411" cy="27344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 Placeholder 47">
            <a:extLst>
              <a:ext uri="{FF2B5EF4-FFF2-40B4-BE49-F238E27FC236}">
                <a16:creationId xmlns:a16="http://schemas.microsoft.com/office/drawing/2014/main" id="{3078648E-33FD-424E-8210-07CDFD0D7310}"/>
              </a:ext>
            </a:extLst>
          </p:cNvPr>
          <p:cNvSpPr>
            <a:spLocks noGrp="1"/>
          </p:cNvSpPr>
          <p:nvPr>
            <p:ph type="body" sz="quarter" idx="17"/>
          </p:nvPr>
        </p:nvSpPr>
        <p:spPr>
          <a:xfrm>
            <a:off x="883132" y="2710056"/>
            <a:ext cx="2884907" cy="1299578"/>
          </a:xfrm>
        </p:spPr>
        <p:txBody>
          <a:bodyPr anchor="ctr">
            <a:noAutofit/>
          </a:bodyPr>
          <a:lstStyle>
            <a:lvl1pPr marL="0" indent="0" algn="l">
              <a:buFontTx/>
              <a:buNone/>
              <a:defRPr sz="1200"/>
            </a:lvl1pPr>
            <a:lvl2pPr marL="457200" indent="0" algn="ctr">
              <a:buFontTx/>
              <a:buNone/>
              <a:defRPr sz="1600"/>
            </a:lvl2pPr>
            <a:lvl3pPr marL="914400" indent="0" algn="ctr">
              <a:buFontTx/>
              <a:buNone/>
              <a:defRPr sz="1600"/>
            </a:lvl3pPr>
            <a:lvl4pPr marL="1371600" indent="0" algn="ctr">
              <a:buFontTx/>
              <a:buNone/>
              <a:defRPr sz="1600"/>
            </a:lvl4pPr>
            <a:lvl5pPr marL="1828800" indent="0" algn="ctr">
              <a:buFontTx/>
              <a:buNone/>
              <a:defRPr sz="1600"/>
            </a:lvl5pPr>
          </a:lstStyle>
          <a:p>
            <a:pPr lvl="0"/>
            <a:r>
              <a:rPr lang="en-US" dirty="0"/>
              <a:t>Click to edit Master text styles</a:t>
            </a:r>
          </a:p>
        </p:txBody>
      </p:sp>
      <p:sp>
        <p:nvSpPr>
          <p:cNvPr id="55" name="Text Placeholder 47">
            <a:extLst>
              <a:ext uri="{FF2B5EF4-FFF2-40B4-BE49-F238E27FC236}">
                <a16:creationId xmlns:a16="http://schemas.microsoft.com/office/drawing/2014/main" id="{3A5567F2-2531-446C-974F-85EC6D09F33A}"/>
              </a:ext>
            </a:extLst>
          </p:cNvPr>
          <p:cNvSpPr>
            <a:spLocks noGrp="1"/>
          </p:cNvSpPr>
          <p:nvPr>
            <p:ph type="body" sz="quarter" idx="18"/>
          </p:nvPr>
        </p:nvSpPr>
        <p:spPr>
          <a:xfrm>
            <a:off x="8446380" y="2633332"/>
            <a:ext cx="2884907" cy="1299578"/>
          </a:xfrm>
        </p:spPr>
        <p:txBody>
          <a:bodyPr anchor="ctr">
            <a:noAutofit/>
          </a:bodyPr>
          <a:lstStyle>
            <a:lvl1pPr marL="0" indent="0" algn="r">
              <a:buFontTx/>
              <a:buNone/>
              <a:defRPr sz="1100"/>
            </a:lvl1pPr>
            <a:lvl2pPr marL="457200" indent="0" algn="ctr">
              <a:buFontTx/>
              <a:buNone/>
              <a:defRPr sz="1600"/>
            </a:lvl2pPr>
            <a:lvl3pPr marL="914400" indent="0" algn="ctr">
              <a:buFontTx/>
              <a:buNone/>
              <a:defRPr sz="1600"/>
            </a:lvl3pPr>
            <a:lvl4pPr marL="1371600" indent="0" algn="ctr">
              <a:buFontTx/>
              <a:buNone/>
              <a:defRPr sz="1600"/>
            </a:lvl4pPr>
            <a:lvl5pPr marL="1828800" indent="0" algn="ctr">
              <a:buFontTx/>
              <a:buNone/>
              <a:defRPr sz="1600"/>
            </a:lvl5pPr>
          </a:lstStyle>
          <a:p>
            <a:pPr lvl="0"/>
            <a:r>
              <a:rPr lang="en-US" dirty="0"/>
              <a:t>Click to edit Master text styles</a:t>
            </a:r>
          </a:p>
        </p:txBody>
      </p:sp>
      <p:sp>
        <p:nvSpPr>
          <p:cNvPr id="30" name="TextBox 29">
            <a:extLst>
              <a:ext uri="{FF2B5EF4-FFF2-40B4-BE49-F238E27FC236}">
                <a16:creationId xmlns:a16="http://schemas.microsoft.com/office/drawing/2014/main" id="{7C4F752C-29CD-45DA-B9F6-E582DEEA0250}"/>
              </a:ext>
            </a:extLst>
          </p:cNvPr>
          <p:cNvSpPr txBox="1"/>
          <p:nvPr userDrawn="1"/>
        </p:nvSpPr>
        <p:spPr>
          <a:xfrm>
            <a:off x="3457621" y="6652816"/>
            <a:ext cx="5276757" cy="2051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30000" dirty="0">
                <a:solidFill>
                  <a:schemeClr val="bg1"/>
                </a:solidFill>
                <a:latin typeface="Arial" panose="020B0604020202020204" pitchFamily="34" charset="0"/>
                <a:ea typeface="+mn-ea"/>
                <a:cs typeface="Arial" panose="020B0604020202020204" pitchFamily="34" charset="0"/>
              </a:rPr>
              <a:t>Poster presented at the 2020 ASH Annual Meeting &amp; Exposition, held virtually on 5–8 December 2020</a:t>
            </a:r>
          </a:p>
        </p:txBody>
      </p:sp>
      <p:sp>
        <p:nvSpPr>
          <p:cNvPr id="31" name="TextBox 30">
            <a:extLst>
              <a:ext uri="{FF2B5EF4-FFF2-40B4-BE49-F238E27FC236}">
                <a16:creationId xmlns:a16="http://schemas.microsoft.com/office/drawing/2014/main" id="{D30A06B7-D325-4795-8243-7012EED0735C}"/>
              </a:ext>
            </a:extLst>
          </p:cNvPr>
          <p:cNvSpPr txBox="1"/>
          <p:nvPr userDrawn="1"/>
        </p:nvSpPr>
        <p:spPr>
          <a:xfrm>
            <a:off x="4789675" y="3020395"/>
            <a:ext cx="2734411" cy="584775"/>
          </a:xfrm>
          <a:prstGeom prst="rect">
            <a:avLst/>
          </a:prstGeom>
          <a:noFill/>
        </p:spPr>
        <p:txBody>
          <a:bodyPr wrap="square" rtlCol="0">
            <a:spAutoFit/>
          </a:bodyPr>
          <a:lstStyle/>
          <a:p>
            <a:pPr algn="ctr"/>
            <a:r>
              <a:rPr lang="en-US" sz="3200" b="1" dirty="0">
                <a:solidFill>
                  <a:schemeClr val="accent4"/>
                </a:solidFill>
                <a:latin typeface="Arial" panose="020B0604020202020204" pitchFamily="34" charset="0"/>
                <a:cs typeface="Arial" panose="020B0604020202020204" pitchFamily="34" charset="0"/>
              </a:rPr>
              <a:t>Conclusions</a:t>
            </a:r>
          </a:p>
        </p:txBody>
      </p:sp>
      <p:sp>
        <p:nvSpPr>
          <p:cNvPr id="37" name="Footer Placeholder 4">
            <a:extLst>
              <a:ext uri="{FF2B5EF4-FFF2-40B4-BE49-F238E27FC236}">
                <a16:creationId xmlns:a16="http://schemas.microsoft.com/office/drawing/2014/main" id="{670758A1-1247-4D09-AE2E-49D41770537A}"/>
              </a:ext>
            </a:extLst>
          </p:cNvPr>
          <p:cNvSpPr>
            <a:spLocks noGrp="1"/>
          </p:cNvSpPr>
          <p:nvPr>
            <p:ph type="ftr" sz="quarter" idx="3"/>
          </p:nvPr>
        </p:nvSpPr>
        <p:spPr>
          <a:xfrm>
            <a:off x="459507" y="6279132"/>
            <a:ext cx="10515599" cy="313604"/>
          </a:xfrm>
          <a:prstGeom prst="rect">
            <a:avLst/>
          </a:prstGeom>
        </p:spPr>
        <p:txBody>
          <a:bodyPr vert="horz" lIns="91440" tIns="45720" rIns="91440" bIns="45720" rtlCol="0" anchor="b"/>
          <a:lstStyle>
            <a:lvl1pPr algn="l">
              <a:defRPr sz="1000">
                <a:solidFill>
                  <a:schemeClr val="bg1"/>
                </a:solidFill>
                <a:latin typeface="Arial" panose="020B0604020202020204" pitchFamily="34" charset="0"/>
                <a:cs typeface="Arial" panose="020B0604020202020204" pitchFamily="34" charset="0"/>
              </a:defRPr>
            </a:lvl1pPr>
          </a:lstStyle>
          <a:p>
            <a:r>
              <a:rPr lang="en-US" dirty="0"/>
              <a:t>References</a:t>
            </a:r>
          </a:p>
        </p:txBody>
      </p:sp>
    </p:spTree>
    <p:extLst>
      <p:ext uri="{BB962C8B-B14F-4D97-AF65-F5344CB8AC3E}">
        <p14:creationId xmlns:p14="http://schemas.microsoft.com/office/powerpoint/2010/main" val="4015832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C7A5B-C7AE-4DAB-8AFC-9398DF251BAA}"/>
              </a:ext>
            </a:extLst>
          </p:cNvPr>
          <p:cNvSpPr>
            <a:spLocks noGrp="1"/>
          </p:cNvSpPr>
          <p:nvPr>
            <p:ph type="title"/>
          </p:nvPr>
        </p:nvSpPr>
        <p:spPr>
          <a:xfrm>
            <a:off x="459506" y="1201739"/>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ED089FB-667F-48EE-A194-8EB218A9931D}"/>
              </a:ext>
            </a:extLst>
          </p:cNvPr>
          <p:cNvSpPr>
            <a:spLocks noGrp="1"/>
          </p:cNvSpPr>
          <p:nvPr>
            <p:ph type="body" idx="1"/>
          </p:nvPr>
        </p:nvSpPr>
        <p:spPr>
          <a:xfrm>
            <a:off x="459506" y="4293900"/>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ADA7ECC1-045D-405D-B2DD-06D233DB690F}"/>
              </a:ext>
            </a:extLst>
          </p:cNvPr>
          <p:cNvSpPr>
            <a:spLocks noGrp="1"/>
          </p:cNvSpPr>
          <p:nvPr>
            <p:ph type="sldNum" sz="quarter" idx="12"/>
          </p:nvPr>
        </p:nvSpPr>
        <p:spPr/>
        <p:txBody>
          <a:bodyPr/>
          <a:lstStyle/>
          <a:p>
            <a:fld id="{DA69A137-6BDB-47B4-8B9B-30BE2E63C07B}" type="slidenum">
              <a:rPr lang="en-US" smtClean="0"/>
              <a:t>‹#›</a:t>
            </a:fld>
            <a:endParaRPr lang="en-US" dirty="0"/>
          </a:p>
        </p:txBody>
      </p:sp>
      <p:sp>
        <p:nvSpPr>
          <p:cNvPr id="7" name="TextBox 6">
            <a:extLst>
              <a:ext uri="{FF2B5EF4-FFF2-40B4-BE49-F238E27FC236}">
                <a16:creationId xmlns:a16="http://schemas.microsoft.com/office/drawing/2014/main" id="{08C926F4-1C0B-4CA5-89C4-7C6CA4C8DD57}"/>
              </a:ext>
            </a:extLst>
          </p:cNvPr>
          <p:cNvSpPr txBox="1"/>
          <p:nvPr userDrawn="1"/>
        </p:nvSpPr>
        <p:spPr>
          <a:xfrm>
            <a:off x="3457621" y="6652816"/>
            <a:ext cx="5276757" cy="2051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30000" dirty="0">
                <a:solidFill>
                  <a:schemeClr val="accent1"/>
                </a:solidFill>
                <a:latin typeface="Arial" panose="020B0604020202020204" pitchFamily="34" charset="0"/>
                <a:ea typeface="+mn-ea"/>
                <a:cs typeface="Arial" panose="020B0604020202020204" pitchFamily="34" charset="0"/>
              </a:rPr>
              <a:t>Poster presented at the 2020 ASH Annual Meeting &amp; Exposition, held virtually on 5–8 December 2020</a:t>
            </a:r>
          </a:p>
        </p:txBody>
      </p:sp>
      <p:sp>
        <p:nvSpPr>
          <p:cNvPr id="8" name="Footer Placeholder 4">
            <a:extLst>
              <a:ext uri="{FF2B5EF4-FFF2-40B4-BE49-F238E27FC236}">
                <a16:creationId xmlns:a16="http://schemas.microsoft.com/office/drawing/2014/main" id="{221C9E31-750D-4660-8146-C858F0330403}"/>
              </a:ext>
            </a:extLst>
          </p:cNvPr>
          <p:cNvSpPr>
            <a:spLocks noGrp="1"/>
          </p:cNvSpPr>
          <p:nvPr>
            <p:ph type="ftr" sz="quarter" idx="3"/>
          </p:nvPr>
        </p:nvSpPr>
        <p:spPr>
          <a:xfrm>
            <a:off x="459507" y="6279132"/>
            <a:ext cx="10515599" cy="313604"/>
          </a:xfrm>
          <a:prstGeom prst="rect">
            <a:avLst/>
          </a:prstGeom>
        </p:spPr>
        <p:txBody>
          <a:bodyPr vert="horz" lIns="91440" tIns="45720" rIns="91440" bIns="45720" rtlCol="0" anchor="b"/>
          <a:lstStyle>
            <a:lvl1pPr algn="l">
              <a:defRPr sz="1000">
                <a:solidFill>
                  <a:schemeClr val="tx2"/>
                </a:solidFill>
                <a:latin typeface="Arial" panose="020B0604020202020204" pitchFamily="34" charset="0"/>
                <a:cs typeface="Arial" panose="020B0604020202020204" pitchFamily="34" charset="0"/>
              </a:defRPr>
            </a:lvl1pPr>
          </a:lstStyle>
          <a:p>
            <a:r>
              <a:rPr lang="en-US" dirty="0"/>
              <a:t>References</a:t>
            </a:r>
          </a:p>
        </p:txBody>
      </p:sp>
    </p:spTree>
    <p:extLst>
      <p:ext uri="{BB962C8B-B14F-4D97-AF65-F5344CB8AC3E}">
        <p14:creationId xmlns:p14="http://schemas.microsoft.com/office/powerpoint/2010/main" val="1879469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E57A8-52D6-48A3-8C8D-CD438C140B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6CD6E2-AAFD-4A6D-B550-5E8CF6CFAB65}"/>
              </a:ext>
            </a:extLst>
          </p:cNvPr>
          <p:cNvSpPr>
            <a:spLocks noGrp="1"/>
          </p:cNvSpPr>
          <p:nvPr>
            <p:ph sz="half" idx="1"/>
          </p:nvPr>
        </p:nvSpPr>
        <p:spPr>
          <a:xfrm>
            <a:off x="459507" y="1798781"/>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15C8D8-A0DA-461B-9F93-0D492824F2D3}"/>
              </a:ext>
            </a:extLst>
          </p:cNvPr>
          <p:cNvSpPr>
            <a:spLocks noGrp="1"/>
          </p:cNvSpPr>
          <p:nvPr>
            <p:ph sz="half" idx="2"/>
          </p:nvPr>
        </p:nvSpPr>
        <p:spPr>
          <a:xfrm>
            <a:off x="5832765" y="181494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B9954CBF-6D10-4C2E-B0A0-58B013E9F33F}"/>
              </a:ext>
            </a:extLst>
          </p:cNvPr>
          <p:cNvSpPr>
            <a:spLocks noGrp="1"/>
          </p:cNvSpPr>
          <p:nvPr>
            <p:ph type="sldNum" sz="quarter" idx="12"/>
          </p:nvPr>
        </p:nvSpPr>
        <p:spPr/>
        <p:txBody>
          <a:bodyPr/>
          <a:lstStyle/>
          <a:p>
            <a:fld id="{DA69A137-6BDB-47B4-8B9B-30BE2E63C07B}" type="slidenum">
              <a:rPr lang="en-US" smtClean="0"/>
              <a:t>‹#›</a:t>
            </a:fld>
            <a:endParaRPr lang="en-US" dirty="0"/>
          </a:p>
        </p:txBody>
      </p:sp>
      <p:sp>
        <p:nvSpPr>
          <p:cNvPr id="8" name="TextBox 7">
            <a:extLst>
              <a:ext uri="{FF2B5EF4-FFF2-40B4-BE49-F238E27FC236}">
                <a16:creationId xmlns:a16="http://schemas.microsoft.com/office/drawing/2014/main" id="{55687026-5283-4B48-953E-D1BA9C654C41}"/>
              </a:ext>
            </a:extLst>
          </p:cNvPr>
          <p:cNvSpPr txBox="1"/>
          <p:nvPr userDrawn="1"/>
        </p:nvSpPr>
        <p:spPr>
          <a:xfrm>
            <a:off x="3457621" y="6652816"/>
            <a:ext cx="5276757" cy="2051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30000" dirty="0">
                <a:solidFill>
                  <a:schemeClr val="accent1"/>
                </a:solidFill>
                <a:latin typeface="Arial" panose="020B0604020202020204" pitchFamily="34" charset="0"/>
                <a:ea typeface="+mn-ea"/>
                <a:cs typeface="Arial" panose="020B0604020202020204" pitchFamily="34" charset="0"/>
              </a:rPr>
              <a:t>Poster presented at the 2020 ASH Annual Meeting &amp; Exposition, held virtually on 5–8 December 2020</a:t>
            </a:r>
          </a:p>
        </p:txBody>
      </p:sp>
      <p:sp>
        <p:nvSpPr>
          <p:cNvPr id="9" name="Footer Placeholder 4">
            <a:extLst>
              <a:ext uri="{FF2B5EF4-FFF2-40B4-BE49-F238E27FC236}">
                <a16:creationId xmlns:a16="http://schemas.microsoft.com/office/drawing/2014/main" id="{4A56A0DD-D8B3-430F-80B8-89F83A08760B}"/>
              </a:ext>
            </a:extLst>
          </p:cNvPr>
          <p:cNvSpPr>
            <a:spLocks noGrp="1"/>
          </p:cNvSpPr>
          <p:nvPr>
            <p:ph type="ftr" sz="quarter" idx="3"/>
          </p:nvPr>
        </p:nvSpPr>
        <p:spPr>
          <a:xfrm>
            <a:off x="459507" y="6279132"/>
            <a:ext cx="10515599" cy="313604"/>
          </a:xfrm>
          <a:prstGeom prst="rect">
            <a:avLst/>
          </a:prstGeom>
        </p:spPr>
        <p:txBody>
          <a:bodyPr vert="horz" lIns="91440" tIns="45720" rIns="91440" bIns="45720" rtlCol="0" anchor="b"/>
          <a:lstStyle>
            <a:lvl1pPr algn="l">
              <a:defRPr sz="1000">
                <a:solidFill>
                  <a:schemeClr val="tx2"/>
                </a:solidFill>
                <a:latin typeface="Arial" panose="020B0604020202020204" pitchFamily="34" charset="0"/>
                <a:cs typeface="Arial" panose="020B0604020202020204" pitchFamily="34" charset="0"/>
              </a:defRPr>
            </a:lvl1pPr>
          </a:lstStyle>
          <a:p>
            <a:r>
              <a:rPr lang="en-US" dirty="0"/>
              <a:t>References</a:t>
            </a:r>
          </a:p>
        </p:txBody>
      </p:sp>
    </p:spTree>
    <p:extLst>
      <p:ext uri="{BB962C8B-B14F-4D97-AF65-F5344CB8AC3E}">
        <p14:creationId xmlns:p14="http://schemas.microsoft.com/office/powerpoint/2010/main" val="775723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C392-ADC2-4E74-9C21-2D2502B02B2C}"/>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581A2DD-2A15-4411-8C7D-3749F9CF20C0}"/>
              </a:ext>
            </a:extLst>
          </p:cNvPr>
          <p:cNvSpPr>
            <a:spLocks noGrp="1"/>
          </p:cNvSpPr>
          <p:nvPr>
            <p:ph type="sldNum" sz="quarter" idx="12"/>
          </p:nvPr>
        </p:nvSpPr>
        <p:spPr/>
        <p:txBody>
          <a:bodyPr/>
          <a:lstStyle/>
          <a:p>
            <a:fld id="{DA69A137-6BDB-47B4-8B9B-30BE2E63C07B}" type="slidenum">
              <a:rPr lang="en-US" smtClean="0"/>
              <a:t>‹#›</a:t>
            </a:fld>
            <a:endParaRPr lang="en-US" dirty="0"/>
          </a:p>
        </p:txBody>
      </p:sp>
      <p:sp>
        <p:nvSpPr>
          <p:cNvPr id="6" name="Footer Placeholder 4">
            <a:extLst>
              <a:ext uri="{FF2B5EF4-FFF2-40B4-BE49-F238E27FC236}">
                <a16:creationId xmlns:a16="http://schemas.microsoft.com/office/drawing/2014/main" id="{2BF9AE2F-E993-427C-9FB8-A749F66B8837}"/>
              </a:ext>
            </a:extLst>
          </p:cNvPr>
          <p:cNvSpPr>
            <a:spLocks noGrp="1"/>
          </p:cNvSpPr>
          <p:nvPr>
            <p:ph type="ftr" sz="quarter" idx="3"/>
          </p:nvPr>
        </p:nvSpPr>
        <p:spPr>
          <a:xfrm>
            <a:off x="459507" y="6279132"/>
            <a:ext cx="10515599" cy="313604"/>
          </a:xfrm>
          <a:prstGeom prst="rect">
            <a:avLst/>
          </a:prstGeom>
        </p:spPr>
        <p:txBody>
          <a:bodyPr vert="horz" lIns="91440" tIns="45720" rIns="91440" bIns="45720" rtlCol="0" anchor="b"/>
          <a:lstStyle>
            <a:lvl1pPr algn="l">
              <a:defRPr sz="1000">
                <a:solidFill>
                  <a:schemeClr val="tx2"/>
                </a:solidFill>
                <a:latin typeface="Arial" panose="020B0604020202020204" pitchFamily="34" charset="0"/>
                <a:cs typeface="Arial" panose="020B0604020202020204" pitchFamily="34" charset="0"/>
              </a:defRPr>
            </a:lvl1pPr>
          </a:lstStyle>
          <a:p>
            <a:r>
              <a:rPr lang="en-US" dirty="0"/>
              <a:t>References</a:t>
            </a:r>
          </a:p>
        </p:txBody>
      </p:sp>
    </p:spTree>
    <p:extLst>
      <p:ext uri="{BB962C8B-B14F-4D97-AF65-F5344CB8AC3E}">
        <p14:creationId xmlns:p14="http://schemas.microsoft.com/office/powerpoint/2010/main" val="35333474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48CFB-3162-47D6-9067-FBE7C5CE61A1}"/>
              </a:ext>
            </a:extLst>
          </p:cNvPr>
          <p:cNvSpPr>
            <a:spLocks noGrp="1"/>
          </p:cNvSpPr>
          <p:nvPr>
            <p:ph type="ctrTitle" hasCustomPrompt="1"/>
          </p:nvPr>
        </p:nvSpPr>
        <p:spPr>
          <a:xfrm>
            <a:off x="736599" y="792090"/>
            <a:ext cx="10468145" cy="2705659"/>
          </a:xfrm>
        </p:spPr>
        <p:txBody>
          <a:bodyPr anchor="t">
            <a:normAutofit/>
          </a:bodyPr>
          <a:lstStyle>
            <a:lvl1pPr algn="l">
              <a:defRPr sz="3600" b="1">
                <a:solidFill>
                  <a:schemeClr val="bg1"/>
                </a:solidFill>
                <a:latin typeface="Arial" panose="020B0604020202020204" pitchFamily="34" charset="0"/>
                <a:cs typeface="Arial" panose="020B0604020202020204" pitchFamily="34" charset="0"/>
              </a:defRPr>
            </a:lvl1pPr>
          </a:lstStyle>
          <a:p>
            <a:r>
              <a:rPr lang="en-US" dirty="0"/>
              <a:t>Poster title</a:t>
            </a:r>
          </a:p>
        </p:txBody>
      </p:sp>
      <p:sp>
        <p:nvSpPr>
          <p:cNvPr id="6" name="Slide Number Placeholder 5">
            <a:extLst>
              <a:ext uri="{FF2B5EF4-FFF2-40B4-BE49-F238E27FC236}">
                <a16:creationId xmlns:a16="http://schemas.microsoft.com/office/drawing/2014/main" id="{8C70C20D-D1D4-4FC2-A3EB-11693DAF168E}"/>
              </a:ext>
            </a:extLst>
          </p:cNvPr>
          <p:cNvSpPr>
            <a:spLocks noGrp="1"/>
          </p:cNvSpPr>
          <p:nvPr>
            <p:ph type="sldNum" sz="quarter" idx="12"/>
          </p:nvPr>
        </p:nvSpPr>
        <p:spPr/>
        <p:txBody>
          <a:bodyPr/>
          <a:lstStyle>
            <a:lvl1pPr>
              <a:defRPr>
                <a:solidFill>
                  <a:schemeClr val="bg1"/>
                </a:solidFill>
              </a:defRPr>
            </a:lvl1pPr>
          </a:lstStyle>
          <a:p>
            <a:fld id="{DA69A137-6BDB-47B4-8B9B-30BE2E63C07B}" type="slidenum">
              <a:rPr lang="en-US" smtClean="0"/>
              <a:pPr/>
              <a:t>‹#›</a:t>
            </a:fld>
            <a:endParaRPr lang="en-US" dirty="0"/>
          </a:p>
        </p:txBody>
      </p:sp>
      <p:cxnSp>
        <p:nvCxnSpPr>
          <p:cNvPr id="10" name="Straight Connector 9">
            <a:extLst>
              <a:ext uri="{FF2B5EF4-FFF2-40B4-BE49-F238E27FC236}">
                <a16:creationId xmlns:a16="http://schemas.microsoft.com/office/drawing/2014/main" id="{3CFFDBF9-7C79-4E50-889D-8163AF7FAB05}"/>
              </a:ext>
            </a:extLst>
          </p:cNvPr>
          <p:cNvCxnSpPr>
            <a:cxnSpLocks/>
          </p:cNvCxnSpPr>
          <p:nvPr userDrawn="1"/>
        </p:nvCxnSpPr>
        <p:spPr>
          <a:xfrm>
            <a:off x="735442" y="3623328"/>
            <a:ext cx="1046872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0026177E-64E8-4D53-896A-20DD500D929E}"/>
              </a:ext>
            </a:extLst>
          </p:cNvPr>
          <p:cNvSpPr>
            <a:spLocks noGrp="1"/>
          </p:cNvSpPr>
          <p:nvPr>
            <p:ph type="body" sz="quarter" idx="13" hasCustomPrompt="1"/>
          </p:nvPr>
        </p:nvSpPr>
        <p:spPr>
          <a:xfrm>
            <a:off x="736021" y="3748900"/>
            <a:ext cx="10468144" cy="1188851"/>
          </a:xfrm>
        </p:spPr>
        <p:txBody>
          <a:bodyPr>
            <a:normAutofit/>
          </a:bodyPr>
          <a:lstStyle>
            <a:lvl1pPr marL="0" indent="0">
              <a:buFontTx/>
              <a:buNone/>
              <a:defRPr sz="2000">
                <a:solidFill>
                  <a:schemeClr val="bg1"/>
                </a:solidFill>
                <a:latin typeface="Arial" panose="020B0604020202020204" pitchFamily="34" charset="0"/>
                <a:cs typeface="Arial" panose="020B0604020202020204" pitchFamily="34" charset="0"/>
              </a:defRPr>
            </a:lvl1pPr>
            <a:lvl2pPr marL="457200" indent="0">
              <a:buFontTx/>
              <a:buNone/>
              <a:defRPr sz="1200">
                <a:solidFill>
                  <a:schemeClr val="bg1"/>
                </a:solidFill>
                <a:latin typeface="Arial" panose="020B0604020202020204" pitchFamily="34" charset="0"/>
                <a:cs typeface="Arial" panose="020B0604020202020204" pitchFamily="34" charset="0"/>
              </a:defRPr>
            </a:lvl2pPr>
            <a:lvl3pPr marL="914400" indent="0">
              <a:buFontTx/>
              <a:buNone/>
              <a:defRPr sz="1200">
                <a:solidFill>
                  <a:schemeClr val="bg1"/>
                </a:solidFill>
                <a:latin typeface="Arial" panose="020B0604020202020204" pitchFamily="34" charset="0"/>
                <a:cs typeface="Arial" panose="020B0604020202020204" pitchFamily="34" charset="0"/>
              </a:defRPr>
            </a:lvl3pPr>
            <a:lvl4pPr marL="1371600" indent="0">
              <a:buFontTx/>
              <a:buNone/>
              <a:defRPr sz="1200">
                <a:solidFill>
                  <a:schemeClr val="bg1"/>
                </a:solidFill>
                <a:latin typeface="Arial" panose="020B0604020202020204" pitchFamily="34" charset="0"/>
                <a:cs typeface="Arial" panose="020B0604020202020204" pitchFamily="34" charset="0"/>
              </a:defRPr>
            </a:lvl4pPr>
            <a:lvl5pPr marL="1828800" indent="0">
              <a:buFontTx/>
              <a:buNone/>
              <a:defRPr sz="1200">
                <a:solidFill>
                  <a:schemeClr val="bg1"/>
                </a:solidFill>
                <a:latin typeface="Arial" panose="020B0604020202020204" pitchFamily="34" charset="0"/>
                <a:cs typeface="Arial" panose="020B0604020202020204" pitchFamily="34" charset="0"/>
              </a:defRPr>
            </a:lvl5pPr>
          </a:lstStyle>
          <a:p>
            <a:pPr lvl="0"/>
            <a:r>
              <a:rPr lang="en-US" dirty="0"/>
              <a:t>Authors</a:t>
            </a:r>
          </a:p>
        </p:txBody>
      </p:sp>
      <p:sp>
        <p:nvSpPr>
          <p:cNvPr id="13" name="Text Placeholder 11">
            <a:extLst>
              <a:ext uri="{FF2B5EF4-FFF2-40B4-BE49-F238E27FC236}">
                <a16:creationId xmlns:a16="http://schemas.microsoft.com/office/drawing/2014/main" id="{ED2BAAFB-40EC-4695-B453-1BA623A7D48B}"/>
              </a:ext>
            </a:extLst>
          </p:cNvPr>
          <p:cNvSpPr>
            <a:spLocks noGrp="1"/>
          </p:cNvSpPr>
          <p:nvPr>
            <p:ph type="body" sz="quarter" idx="14" hasCustomPrompt="1"/>
          </p:nvPr>
        </p:nvSpPr>
        <p:spPr>
          <a:xfrm>
            <a:off x="736021" y="5063322"/>
            <a:ext cx="10468144" cy="1141218"/>
          </a:xfrm>
        </p:spPr>
        <p:txBody>
          <a:bodyPr>
            <a:normAutofit/>
          </a:bodyPr>
          <a:lstStyle>
            <a:lvl1pPr marL="0" indent="0">
              <a:buFontTx/>
              <a:buNone/>
              <a:defRPr sz="1400">
                <a:solidFill>
                  <a:schemeClr val="bg1"/>
                </a:solidFill>
                <a:latin typeface="Arial" panose="020B0604020202020204" pitchFamily="34" charset="0"/>
                <a:cs typeface="Arial" panose="020B0604020202020204" pitchFamily="34" charset="0"/>
              </a:defRPr>
            </a:lvl1pPr>
            <a:lvl2pPr marL="457200" indent="0">
              <a:buFontTx/>
              <a:buNone/>
              <a:defRPr sz="1200">
                <a:solidFill>
                  <a:schemeClr val="bg1"/>
                </a:solidFill>
                <a:latin typeface="Arial" panose="020B0604020202020204" pitchFamily="34" charset="0"/>
                <a:cs typeface="Arial" panose="020B0604020202020204" pitchFamily="34" charset="0"/>
              </a:defRPr>
            </a:lvl2pPr>
            <a:lvl3pPr marL="914400" indent="0">
              <a:buFontTx/>
              <a:buNone/>
              <a:defRPr sz="1200">
                <a:solidFill>
                  <a:schemeClr val="bg1"/>
                </a:solidFill>
                <a:latin typeface="Arial" panose="020B0604020202020204" pitchFamily="34" charset="0"/>
                <a:cs typeface="Arial" panose="020B0604020202020204" pitchFamily="34" charset="0"/>
              </a:defRPr>
            </a:lvl3pPr>
            <a:lvl4pPr marL="1371600" indent="0">
              <a:buFontTx/>
              <a:buNone/>
              <a:defRPr sz="1200">
                <a:solidFill>
                  <a:schemeClr val="bg1"/>
                </a:solidFill>
                <a:latin typeface="Arial" panose="020B0604020202020204" pitchFamily="34" charset="0"/>
                <a:cs typeface="Arial" panose="020B0604020202020204" pitchFamily="34" charset="0"/>
              </a:defRPr>
            </a:lvl4pPr>
            <a:lvl5pPr marL="1828800" indent="0">
              <a:buFontTx/>
              <a:buNone/>
              <a:defRPr sz="1200">
                <a:solidFill>
                  <a:schemeClr val="bg1"/>
                </a:solidFill>
                <a:latin typeface="Arial" panose="020B0604020202020204" pitchFamily="34" charset="0"/>
                <a:cs typeface="Arial" panose="020B0604020202020204" pitchFamily="34" charset="0"/>
              </a:defRPr>
            </a:lvl5pPr>
          </a:lstStyle>
          <a:p>
            <a:pPr lvl="0"/>
            <a:r>
              <a:rPr lang="en-US" dirty="0"/>
              <a:t>Institutions</a:t>
            </a:r>
          </a:p>
        </p:txBody>
      </p:sp>
      <p:sp>
        <p:nvSpPr>
          <p:cNvPr id="15" name="TextBox 14">
            <a:extLst>
              <a:ext uri="{FF2B5EF4-FFF2-40B4-BE49-F238E27FC236}">
                <a16:creationId xmlns:a16="http://schemas.microsoft.com/office/drawing/2014/main" id="{91CC118F-95DA-41C1-A9FA-C20791ECBAB3}"/>
              </a:ext>
            </a:extLst>
          </p:cNvPr>
          <p:cNvSpPr txBox="1"/>
          <p:nvPr userDrawn="1"/>
        </p:nvSpPr>
        <p:spPr>
          <a:xfrm>
            <a:off x="3457621" y="6652816"/>
            <a:ext cx="5276757" cy="2051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30000" dirty="0">
                <a:solidFill>
                  <a:schemeClr val="bg1"/>
                </a:solidFill>
                <a:latin typeface="Arial" panose="020B0604020202020204" pitchFamily="34" charset="0"/>
                <a:ea typeface="+mn-ea"/>
                <a:cs typeface="Arial" panose="020B0604020202020204" pitchFamily="34" charset="0"/>
              </a:rPr>
              <a:t>Poster presented at the 2020 ASH Annual Meeting &amp; Exposition, held virtually on 5–8 December 2020</a:t>
            </a:r>
          </a:p>
        </p:txBody>
      </p:sp>
      <p:sp>
        <p:nvSpPr>
          <p:cNvPr id="8" name="Text Placeholder 11">
            <a:extLst>
              <a:ext uri="{FF2B5EF4-FFF2-40B4-BE49-F238E27FC236}">
                <a16:creationId xmlns:a16="http://schemas.microsoft.com/office/drawing/2014/main" id="{19C0E15F-7372-4481-BC18-BE0081563195}"/>
              </a:ext>
            </a:extLst>
          </p:cNvPr>
          <p:cNvSpPr>
            <a:spLocks noGrp="1"/>
          </p:cNvSpPr>
          <p:nvPr>
            <p:ph type="body" sz="quarter" idx="15" hasCustomPrompt="1"/>
          </p:nvPr>
        </p:nvSpPr>
        <p:spPr>
          <a:xfrm>
            <a:off x="0" y="1"/>
            <a:ext cx="1404851" cy="482138"/>
          </a:xfrm>
        </p:spPr>
        <p:txBody>
          <a:bodyPr anchor="ctr">
            <a:normAutofit/>
          </a:bodyPr>
          <a:lstStyle>
            <a:lvl1pPr marL="0" indent="0">
              <a:buFontTx/>
              <a:buNone/>
              <a:defRPr sz="1400">
                <a:solidFill>
                  <a:schemeClr val="bg1"/>
                </a:solidFill>
                <a:latin typeface="Arial" panose="020B0604020202020204" pitchFamily="34" charset="0"/>
                <a:cs typeface="Arial" panose="020B0604020202020204" pitchFamily="34" charset="0"/>
              </a:defRPr>
            </a:lvl1pPr>
            <a:lvl2pPr marL="457200" indent="0">
              <a:buFontTx/>
              <a:buNone/>
              <a:defRPr sz="1200">
                <a:solidFill>
                  <a:schemeClr val="bg1"/>
                </a:solidFill>
                <a:latin typeface="Arial" panose="020B0604020202020204" pitchFamily="34" charset="0"/>
                <a:cs typeface="Arial" panose="020B0604020202020204" pitchFamily="34" charset="0"/>
              </a:defRPr>
            </a:lvl2pPr>
            <a:lvl3pPr marL="914400" indent="0">
              <a:buFontTx/>
              <a:buNone/>
              <a:defRPr sz="1200">
                <a:solidFill>
                  <a:schemeClr val="bg1"/>
                </a:solidFill>
                <a:latin typeface="Arial" panose="020B0604020202020204" pitchFamily="34" charset="0"/>
                <a:cs typeface="Arial" panose="020B0604020202020204" pitchFamily="34" charset="0"/>
              </a:defRPr>
            </a:lvl3pPr>
            <a:lvl4pPr marL="1371600" indent="0">
              <a:buFontTx/>
              <a:buNone/>
              <a:defRPr sz="1200">
                <a:solidFill>
                  <a:schemeClr val="bg1"/>
                </a:solidFill>
                <a:latin typeface="Arial" panose="020B0604020202020204" pitchFamily="34" charset="0"/>
                <a:cs typeface="Arial" panose="020B0604020202020204" pitchFamily="34" charset="0"/>
              </a:defRPr>
            </a:lvl4pPr>
            <a:lvl5pPr marL="1828800" indent="0">
              <a:buFontTx/>
              <a:buNone/>
              <a:defRPr sz="1200">
                <a:solidFill>
                  <a:schemeClr val="bg1"/>
                </a:solidFill>
                <a:latin typeface="Arial" panose="020B0604020202020204" pitchFamily="34" charset="0"/>
                <a:cs typeface="Arial" panose="020B0604020202020204" pitchFamily="34" charset="0"/>
              </a:defRPr>
            </a:lvl5pPr>
          </a:lstStyle>
          <a:p>
            <a:pPr lvl="0"/>
            <a:r>
              <a:rPr lang="en-US" dirty="0"/>
              <a:t>Poster </a:t>
            </a:r>
            <a:r>
              <a:rPr lang="en-US" dirty="0" err="1"/>
              <a:t>xxxx</a:t>
            </a:r>
            <a:endParaRPr lang="en-US" dirty="0"/>
          </a:p>
        </p:txBody>
      </p:sp>
      <p:sp>
        <p:nvSpPr>
          <p:cNvPr id="9" name="Text Placeholder 11">
            <a:extLst>
              <a:ext uri="{FF2B5EF4-FFF2-40B4-BE49-F238E27FC236}">
                <a16:creationId xmlns:a16="http://schemas.microsoft.com/office/drawing/2014/main" id="{3F438E9D-C0DC-4D03-9592-402770D297BA}"/>
              </a:ext>
            </a:extLst>
          </p:cNvPr>
          <p:cNvSpPr>
            <a:spLocks noGrp="1"/>
          </p:cNvSpPr>
          <p:nvPr>
            <p:ph type="body" sz="quarter" idx="16" hasCustomPrompt="1"/>
          </p:nvPr>
        </p:nvSpPr>
        <p:spPr>
          <a:xfrm>
            <a:off x="9243755" y="1"/>
            <a:ext cx="2442094" cy="482138"/>
          </a:xfrm>
        </p:spPr>
        <p:txBody>
          <a:bodyPr anchor="ctr">
            <a:normAutofit/>
          </a:bodyPr>
          <a:lstStyle>
            <a:lvl1pPr marL="0" indent="0" algn="r">
              <a:buFontTx/>
              <a:buNone/>
              <a:defRPr sz="1400">
                <a:solidFill>
                  <a:schemeClr val="bg1"/>
                </a:solidFill>
                <a:latin typeface="Arial" panose="020B0604020202020204" pitchFamily="34" charset="0"/>
                <a:cs typeface="Arial" panose="020B0604020202020204" pitchFamily="34" charset="0"/>
              </a:defRPr>
            </a:lvl1pPr>
            <a:lvl2pPr marL="457200" indent="0">
              <a:buFontTx/>
              <a:buNone/>
              <a:defRPr sz="1200">
                <a:solidFill>
                  <a:schemeClr val="bg1"/>
                </a:solidFill>
                <a:latin typeface="Arial" panose="020B0604020202020204" pitchFamily="34" charset="0"/>
                <a:cs typeface="Arial" panose="020B0604020202020204" pitchFamily="34" charset="0"/>
              </a:defRPr>
            </a:lvl2pPr>
            <a:lvl3pPr marL="914400" indent="0">
              <a:buFontTx/>
              <a:buNone/>
              <a:defRPr sz="1200">
                <a:solidFill>
                  <a:schemeClr val="bg1"/>
                </a:solidFill>
                <a:latin typeface="Arial" panose="020B0604020202020204" pitchFamily="34" charset="0"/>
                <a:cs typeface="Arial" panose="020B0604020202020204" pitchFamily="34" charset="0"/>
              </a:defRPr>
            </a:lvl3pPr>
            <a:lvl4pPr marL="1371600" indent="0">
              <a:buFontTx/>
              <a:buNone/>
              <a:defRPr sz="1200">
                <a:solidFill>
                  <a:schemeClr val="bg1"/>
                </a:solidFill>
                <a:latin typeface="Arial" panose="020B0604020202020204" pitchFamily="34" charset="0"/>
                <a:cs typeface="Arial" panose="020B0604020202020204" pitchFamily="34" charset="0"/>
              </a:defRPr>
            </a:lvl4pPr>
            <a:lvl5pPr marL="1828800" indent="0">
              <a:buFontTx/>
              <a:buNone/>
              <a:defRPr sz="1200">
                <a:solidFill>
                  <a:schemeClr val="bg1"/>
                </a:solidFill>
                <a:latin typeface="Arial" panose="020B0604020202020204" pitchFamily="34" charset="0"/>
                <a:cs typeface="Arial" panose="020B0604020202020204" pitchFamily="34" charset="0"/>
              </a:defRPr>
            </a:lvl5pPr>
          </a:lstStyle>
          <a:p>
            <a:pPr lvl="0"/>
            <a:r>
              <a:rPr lang="en-US" dirty="0"/>
              <a:t>Presenting author name and email address</a:t>
            </a:r>
          </a:p>
        </p:txBody>
      </p:sp>
      <p:grpSp>
        <p:nvGrpSpPr>
          <p:cNvPr id="11" name="Group 10">
            <a:extLst>
              <a:ext uri="{FF2B5EF4-FFF2-40B4-BE49-F238E27FC236}">
                <a16:creationId xmlns:a16="http://schemas.microsoft.com/office/drawing/2014/main" id="{676421E8-735A-4517-9F27-F0A8AA5F6E83}"/>
              </a:ext>
            </a:extLst>
          </p:cNvPr>
          <p:cNvGrpSpPr/>
          <p:nvPr userDrawn="1"/>
        </p:nvGrpSpPr>
        <p:grpSpPr>
          <a:xfrm>
            <a:off x="11777518" y="96752"/>
            <a:ext cx="288636" cy="288636"/>
            <a:chOff x="323851" y="619793"/>
            <a:chExt cx="288636" cy="288636"/>
          </a:xfrm>
        </p:grpSpPr>
        <p:sp>
          <p:nvSpPr>
            <p:cNvPr id="14" name="Freeform: Shape 13">
              <a:extLst>
                <a:ext uri="{FF2B5EF4-FFF2-40B4-BE49-F238E27FC236}">
                  <a16:creationId xmlns:a16="http://schemas.microsoft.com/office/drawing/2014/main" id="{C1304B80-BD37-4556-9DB6-D9D85C81EA6B}"/>
                </a:ext>
              </a:extLst>
            </p:cNvPr>
            <p:cNvSpPr/>
            <p:nvPr/>
          </p:nvSpPr>
          <p:spPr>
            <a:xfrm>
              <a:off x="323851" y="619793"/>
              <a:ext cx="288636" cy="288636"/>
            </a:xfrm>
            <a:custGeom>
              <a:avLst/>
              <a:gdLst>
                <a:gd name="connsiteX0" fmla="*/ 62459 w 288636"/>
                <a:gd name="connsiteY0" fmla="*/ 148401 h 288636"/>
                <a:gd name="connsiteX1" fmla="*/ 62932 w 288636"/>
                <a:gd name="connsiteY1" fmla="*/ 150767 h 288636"/>
                <a:gd name="connsiteX2" fmla="*/ 62459 w 288636"/>
                <a:gd name="connsiteY2" fmla="*/ 148401 h 288636"/>
                <a:gd name="connsiteX3" fmla="*/ 165138 w 288636"/>
                <a:gd name="connsiteY3" fmla="*/ 24429 h 288636"/>
                <a:gd name="connsiteX4" fmla="*/ 164191 w 288636"/>
                <a:gd name="connsiteY4" fmla="*/ 23483 h 288636"/>
                <a:gd name="connsiteX5" fmla="*/ 152362 w 288636"/>
                <a:gd name="connsiteY5" fmla="*/ 14493 h 288636"/>
                <a:gd name="connsiteX6" fmla="*/ 138640 w 288636"/>
                <a:gd name="connsiteY6" fmla="*/ 15439 h 288636"/>
                <a:gd name="connsiteX7" fmla="*/ 130123 w 288636"/>
                <a:gd name="connsiteY7" fmla="*/ 22063 h 288636"/>
                <a:gd name="connsiteX8" fmla="*/ 126338 w 288636"/>
                <a:gd name="connsiteY8" fmla="*/ 24429 h 288636"/>
                <a:gd name="connsiteX9" fmla="*/ 165138 w 288636"/>
                <a:gd name="connsiteY9" fmla="*/ 24429 h 288636"/>
                <a:gd name="connsiteX10" fmla="*/ 255041 w 288636"/>
                <a:gd name="connsiteY10" fmla="*/ 124742 h 288636"/>
                <a:gd name="connsiteX11" fmla="*/ 257407 w 288636"/>
                <a:gd name="connsiteY11" fmla="*/ 123796 h 288636"/>
                <a:gd name="connsiteX12" fmla="*/ 273968 w 288636"/>
                <a:gd name="connsiteY12" fmla="*/ 111020 h 288636"/>
                <a:gd name="connsiteX13" fmla="*/ 273968 w 288636"/>
                <a:gd name="connsiteY13" fmla="*/ 108181 h 288636"/>
                <a:gd name="connsiteX14" fmla="*/ 256934 w 288636"/>
                <a:gd name="connsiteY14" fmla="*/ 94932 h 288636"/>
                <a:gd name="connsiteX15" fmla="*/ 255041 w 288636"/>
                <a:gd name="connsiteY15" fmla="*/ 93986 h 288636"/>
                <a:gd name="connsiteX16" fmla="*/ 255041 w 288636"/>
                <a:gd name="connsiteY16" fmla="*/ 124742 h 288636"/>
                <a:gd name="connsiteX17" fmla="*/ 36908 w 288636"/>
                <a:gd name="connsiteY17" fmla="*/ 93986 h 288636"/>
                <a:gd name="connsiteX18" fmla="*/ 35015 w 288636"/>
                <a:gd name="connsiteY18" fmla="*/ 95405 h 288636"/>
                <a:gd name="connsiteX19" fmla="*/ 23659 w 288636"/>
                <a:gd name="connsiteY19" fmla="*/ 104396 h 288636"/>
                <a:gd name="connsiteX20" fmla="*/ 17507 w 288636"/>
                <a:gd name="connsiteY20" fmla="*/ 109127 h 288636"/>
                <a:gd name="connsiteX21" fmla="*/ 17507 w 288636"/>
                <a:gd name="connsiteY21" fmla="*/ 111493 h 288636"/>
                <a:gd name="connsiteX22" fmla="*/ 20346 w 288636"/>
                <a:gd name="connsiteY22" fmla="*/ 113386 h 288636"/>
                <a:gd name="connsiteX23" fmla="*/ 35015 w 288636"/>
                <a:gd name="connsiteY23" fmla="*/ 124742 h 288636"/>
                <a:gd name="connsiteX24" fmla="*/ 37381 w 288636"/>
                <a:gd name="connsiteY24" fmla="*/ 125689 h 288636"/>
                <a:gd name="connsiteX25" fmla="*/ 37381 w 288636"/>
                <a:gd name="connsiteY25" fmla="*/ 93986 h 288636"/>
                <a:gd name="connsiteX26" fmla="*/ 12303 w 288636"/>
                <a:gd name="connsiteY26" fmla="*/ 122376 h 288636"/>
                <a:gd name="connsiteX27" fmla="*/ 11829 w 288636"/>
                <a:gd name="connsiteY27" fmla="*/ 123796 h 288636"/>
                <a:gd name="connsiteX28" fmla="*/ 12303 w 288636"/>
                <a:gd name="connsiteY28" fmla="*/ 140357 h 288636"/>
                <a:gd name="connsiteX29" fmla="*/ 12303 w 288636"/>
                <a:gd name="connsiteY29" fmla="*/ 141776 h 288636"/>
                <a:gd name="connsiteX30" fmla="*/ 11829 w 288636"/>
                <a:gd name="connsiteY30" fmla="*/ 181996 h 288636"/>
                <a:gd name="connsiteX31" fmla="*/ 11829 w 288636"/>
                <a:gd name="connsiteY31" fmla="*/ 265275 h 288636"/>
                <a:gd name="connsiteX32" fmla="*/ 12303 w 288636"/>
                <a:gd name="connsiteY32" fmla="*/ 270953 h 288636"/>
                <a:gd name="connsiteX33" fmla="*/ 14668 w 288636"/>
                <a:gd name="connsiteY33" fmla="*/ 271899 h 288636"/>
                <a:gd name="connsiteX34" fmla="*/ 26971 w 288636"/>
                <a:gd name="connsiteY34" fmla="*/ 262436 h 288636"/>
                <a:gd name="connsiteX35" fmla="*/ 48264 w 288636"/>
                <a:gd name="connsiteY35" fmla="*/ 245875 h 288636"/>
                <a:gd name="connsiteX36" fmla="*/ 62459 w 288636"/>
                <a:gd name="connsiteY36" fmla="*/ 234519 h 288636"/>
                <a:gd name="connsiteX37" fmla="*/ 91323 w 288636"/>
                <a:gd name="connsiteY37" fmla="*/ 212279 h 288636"/>
                <a:gd name="connsiteX38" fmla="*/ 108830 w 288636"/>
                <a:gd name="connsiteY38" fmla="*/ 199031 h 288636"/>
                <a:gd name="connsiteX39" fmla="*/ 109776 w 288636"/>
                <a:gd name="connsiteY39" fmla="*/ 197611 h 288636"/>
                <a:gd name="connsiteX40" fmla="*/ 90376 w 288636"/>
                <a:gd name="connsiteY40" fmla="*/ 182469 h 288636"/>
                <a:gd name="connsiteX41" fmla="*/ 70503 w 288636"/>
                <a:gd name="connsiteY41" fmla="*/ 167328 h 288636"/>
                <a:gd name="connsiteX42" fmla="*/ 51103 w 288636"/>
                <a:gd name="connsiteY42" fmla="*/ 152186 h 288636"/>
                <a:gd name="connsiteX43" fmla="*/ 31703 w 288636"/>
                <a:gd name="connsiteY43" fmla="*/ 137045 h 288636"/>
                <a:gd name="connsiteX44" fmla="*/ 12303 w 288636"/>
                <a:gd name="connsiteY44" fmla="*/ 122376 h 288636"/>
                <a:gd name="connsiteX45" fmla="*/ 181226 w 288636"/>
                <a:gd name="connsiteY45" fmla="*/ 198084 h 288636"/>
                <a:gd name="connsiteX46" fmla="*/ 278226 w 288636"/>
                <a:gd name="connsiteY46" fmla="*/ 272846 h 288636"/>
                <a:gd name="connsiteX47" fmla="*/ 279173 w 288636"/>
                <a:gd name="connsiteY47" fmla="*/ 270953 h 288636"/>
                <a:gd name="connsiteX48" fmla="*/ 279646 w 288636"/>
                <a:gd name="connsiteY48" fmla="*/ 266694 h 288636"/>
                <a:gd name="connsiteX49" fmla="*/ 279646 w 288636"/>
                <a:gd name="connsiteY49" fmla="*/ 180104 h 288636"/>
                <a:gd name="connsiteX50" fmla="*/ 279173 w 288636"/>
                <a:gd name="connsiteY50" fmla="*/ 171586 h 288636"/>
                <a:gd name="connsiteX51" fmla="*/ 279173 w 288636"/>
                <a:gd name="connsiteY51" fmla="*/ 170640 h 288636"/>
                <a:gd name="connsiteX52" fmla="*/ 279173 w 288636"/>
                <a:gd name="connsiteY52" fmla="*/ 139411 h 288636"/>
                <a:gd name="connsiteX53" fmla="*/ 279646 w 288636"/>
                <a:gd name="connsiteY53" fmla="*/ 134206 h 288636"/>
                <a:gd name="connsiteX54" fmla="*/ 279646 w 288636"/>
                <a:gd name="connsiteY54" fmla="*/ 123796 h 288636"/>
                <a:gd name="connsiteX55" fmla="*/ 279173 w 288636"/>
                <a:gd name="connsiteY55" fmla="*/ 122376 h 288636"/>
                <a:gd name="connsiteX56" fmla="*/ 181226 w 288636"/>
                <a:gd name="connsiteY56" fmla="*/ 198084 h 288636"/>
                <a:gd name="connsiteX57" fmla="*/ 267343 w 288636"/>
                <a:gd name="connsiteY57" fmla="*/ 279470 h 288636"/>
                <a:gd name="connsiteX58" fmla="*/ 266397 w 288636"/>
                <a:gd name="connsiteY58" fmla="*/ 278524 h 288636"/>
                <a:gd name="connsiteX59" fmla="*/ 258826 w 288636"/>
                <a:gd name="connsiteY59" fmla="*/ 272373 h 288636"/>
                <a:gd name="connsiteX60" fmla="*/ 242738 w 288636"/>
                <a:gd name="connsiteY60" fmla="*/ 260070 h 288636"/>
                <a:gd name="connsiteX61" fmla="*/ 228070 w 288636"/>
                <a:gd name="connsiteY61" fmla="*/ 248241 h 288636"/>
                <a:gd name="connsiteX62" fmla="*/ 212455 w 288636"/>
                <a:gd name="connsiteY62" fmla="*/ 236411 h 288636"/>
                <a:gd name="connsiteX63" fmla="*/ 192109 w 288636"/>
                <a:gd name="connsiteY63" fmla="*/ 220323 h 288636"/>
                <a:gd name="connsiteX64" fmla="*/ 173655 w 288636"/>
                <a:gd name="connsiteY64" fmla="*/ 205655 h 288636"/>
                <a:gd name="connsiteX65" fmla="*/ 170816 w 288636"/>
                <a:gd name="connsiteY65" fmla="*/ 205655 h 288636"/>
                <a:gd name="connsiteX66" fmla="*/ 162299 w 288636"/>
                <a:gd name="connsiteY66" fmla="*/ 212279 h 288636"/>
                <a:gd name="connsiteX67" fmla="*/ 149050 w 288636"/>
                <a:gd name="connsiteY67" fmla="*/ 217958 h 288636"/>
                <a:gd name="connsiteX68" fmla="*/ 132489 w 288636"/>
                <a:gd name="connsiteY68" fmla="*/ 213699 h 288636"/>
                <a:gd name="connsiteX69" fmla="*/ 122079 w 288636"/>
                <a:gd name="connsiteY69" fmla="*/ 205655 h 288636"/>
                <a:gd name="connsiteX70" fmla="*/ 119713 w 288636"/>
                <a:gd name="connsiteY70" fmla="*/ 205655 h 288636"/>
                <a:gd name="connsiteX71" fmla="*/ 98420 w 288636"/>
                <a:gd name="connsiteY71" fmla="*/ 222216 h 288636"/>
                <a:gd name="connsiteX72" fmla="*/ 75235 w 288636"/>
                <a:gd name="connsiteY72" fmla="*/ 240197 h 288636"/>
                <a:gd name="connsiteX73" fmla="*/ 60093 w 288636"/>
                <a:gd name="connsiteY73" fmla="*/ 252026 h 288636"/>
                <a:gd name="connsiteX74" fmla="*/ 30756 w 288636"/>
                <a:gd name="connsiteY74" fmla="*/ 274738 h 288636"/>
                <a:gd name="connsiteX75" fmla="*/ 25551 w 288636"/>
                <a:gd name="connsiteY75" fmla="*/ 278997 h 288636"/>
                <a:gd name="connsiteX76" fmla="*/ 26498 w 288636"/>
                <a:gd name="connsiteY76" fmla="*/ 279943 h 288636"/>
                <a:gd name="connsiteX77" fmla="*/ 267343 w 288636"/>
                <a:gd name="connsiteY77" fmla="*/ 279470 h 288636"/>
                <a:gd name="connsiteX78" fmla="*/ 146211 w 288636"/>
                <a:gd name="connsiteY78" fmla="*/ 36732 h 288636"/>
                <a:gd name="connsiteX79" fmla="*/ 61513 w 288636"/>
                <a:gd name="connsiteY79" fmla="*/ 36732 h 288636"/>
                <a:gd name="connsiteX80" fmla="*/ 55835 w 288636"/>
                <a:gd name="connsiteY80" fmla="*/ 38151 h 288636"/>
                <a:gd name="connsiteX81" fmla="*/ 48737 w 288636"/>
                <a:gd name="connsiteY81" fmla="*/ 49507 h 288636"/>
                <a:gd name="connsiteX82" fmla="*/ 48737 w 288636"/>
                <a:gd name="connsiteY82" fmla="*/ 93986 h 288636"/>
                <a:gd name="connsiteX83" fmla="*/ 48737 w 288636"/>
                <a:gd name="connsiteY83" fmla="*/ 132786 h 288636"/>
                <a:gd name="connsiteX84" fmla="*/ 49683 w 288636"/>
                <a:gd name="connsiteY84" fmla="*/ 136098 h 288636"/>
                <a:gd name="connsiteX85" fmla="*/ 61986 w 288636"/>
                <a:gd name="connsiteY85" fmla="*/ 146035 h 288636"/>
                <a:gd name="connsiteX86" fmla="*/ 69083 w 288636"/>
                <a:gd name="connsiteY86" fmla="*/ 151240 h 288636"/>
                <a:gd name="connsiteX87" fmla="*/ 73815 w 288636"/>
                <a:gd name="connsiteY87" fmla="*/ 155025 h 288636"/>
                <a:gd name="connsiteX88" fmla="*/ 90376 w 288636"/>
                <a:gd name="connsiteY88" fmla="*/ 167328 h 288636"/>
                <a:gd name="connsiteX89" fmla="*/ 96054 w 288636"/>
                <a:gd name="connsiteY89" fmla="*/ 172060 h 288636"/>
                <a:gd name="connsiteX90" fmla="*/ 105991 w 288636"/>
                <a:gd name="connsiteY90" fmla="*/ 180104 h 288636"/>
                <a:gd name="connsiteX91" fmla="*/ 130123 w 288636"/>
                <a:gd name="connsiteY91" fmla="*/ 199031 h 288636"/>
                <a:gd name="connsiteX92" fmla="*/ 139586 w 288636"/>
                <a:gd name="connsiteY92" fmla="*/ 206128 h 288636"/>
                <a:gd name="connsiteX93" fmla="*/ 152362 w 288636"/>
                <a:gd name="connsiteY93" fmla="*/ 206128 h 288636"/>
                <a:gd name="connsiteX94" fmla="*/ 169396 w 288636"/>
                <a:gd name="connsiteY94" fmla="*/ 193352 h 288636"/>
                <a:gd name="connsiteX95" fmla="*/ 188797 w 288636"/>
                <a:gd name="connsiteY95" fmla="*/ 178684 h 288636"/>
                <a:gd name="connsiteX96" fmla="*/ 190216 w 288636"/>
                <a:gd name="connsiteY96" fmla="*/ 177265 h 288636"/>
                <a:gd name="connsiteX97" fmla="*/ 192582 w 288636"/>
                <a:gd name="connsiteY97" fmla="*/ 174899 h 288636"/>
                <a:gd name="connsiteX98" fmla="*/ 195894 w 288636"/>
                <a:gd name="connsiteY98" fmla="*/ 172533 h 288636"/>
                <a:gd name="connsiteX99" fmla="*/ 209616 w 288636"/>
                <a:gd name="connsiteY99" fmla="*/ 162123 h 288636"/>
                <a:gd name="connsiteX100" fmla="*/ 212928 w 288636"/>
                <a:gd name="connsiteY100" fmla="*/ 159284 h 288636"/>
                <a:gd name="connsiteX101" fmla="*/ 214821 w 288636"/>
                <a:gd name="connsiteY101" fmla="*/ 157391 h 288636"/>
                <a:gd name="connsiteX102" fmla="*/ 225231 w 288636"/>
                <a:gd name="connsiteY102" fmla="*/ 149820 h 288636"/>
                <a:gd name="connsiteX103" fmla="*/ 233275 w 288636"/>
                <a:gd name="connsiteY103" fmla="*/ 143669 h 288636"/>
                <a:gd name="connsiteX104" fmla="*/ 242265 w 288636"/>
                <a:gd name="connsiteY104" fmla="*/ 136572 h 288636"/>
                <a:gd name="connsiteX105" fmla="*/ 243685 w 288636"/>
                <a:gd name="connsiteY105" fmla="*/ 132786 h 288636"/>
                <a:gd name="connsiteX106" fmla="*/ 243685 w 288636"/>
                <a:gd name="connsiteY106" fmla="*/ 127581 h 288636"/>
                <a:gd name="connsiteX107" fmla="*/ 243685 w 288636"/>
                <a:gd name="connsiteY107" fmla="*/ 49507 h 288636"/>
                <a:gd name="connsiteX108" fmla="*/ 242265 w 288636"/>
                <a:gd name="connsiteY108" fmla="*/ 43829 h 288636"/>
                <a:gd name="connsiteX109" fmla="*/ 230909 w 288636"/>
                <a:gd name="connsiteY109" fmla="*/ 37205 h 288636"/>
                <a:gd name="connsiteX110" fmla="*/ 146211 w 288636"/>
                <a:gd name="connsiteY110" fmla="*/ 36732 h 288636"/>
                <a:gd name="connsiteX111" fmla="*/ 145264 w 288636"/>
                <a:gd name="connsiteY111" fmla="*/ 291773 h 288636"/>
                <a:gd name="connsiteX112" fmla="*/ 27917 w 288636"/>
                <a:gd name="connsiteY112" fmla="*/ 291773 h 288636"/>
                <a:gd name="connsiteX113" fmla="*/ 19400 w 288636"/>
                <a:gd name="connsiteY113" fmla="*/ 290826 h 288636"/>
                <a:gd name="connsiteX114" fmla="*/ 6151 w 288636"/>
                <a:gd name="connsiteY114" fmla="*/ 283256 h 288636"/>
                <a:gd name="connsiteX115" fmla="*/ 473 w 288636"/>
                <a:gd name="connsiteY115" fmla="*/ 266694 h 288636"/>
                <a:gd name="connsiteX116" fmla="*/ 473 w 288636"/>
                <a:gd name="connsiteY116" fmla="*/ 179630 h 288636"/>
                <a:gd name="connsiteX117" fmla="*/ 473 w 288636"/>
                <a:gd name="connsiteY117" fmla="*/ 150767 h 288636"/>
                <a:gd name="connsiteX118" fmla="*/ 473 w 288636"/>
                <a:gd name="connsiteY118" fmla="*/ 142723 h 288636"/>
                <a:gd name="connsiteX119" fmla="*/ 0 w 288636"/>
                <a:gd name="connsiteY119" fmla="*/ 135152 h 288636"/>
                <a:gd name="connsiteX120" fmla="*/ 473 w 288636"/>
                <a:gd name="connsiteY120" fmla="*/ 114332 h 288636"/>
                <a:gd name="connsiteX121" fmla="*/ 473 w 288636"/>
                <a:gd name="connsiteY121" fmla="*/ 109127 h 288636"/>
                <a:gd name="connsiteX122" fmla="*/ 2839 w 288636"/>
                <a:gd name="connsiteY122" fmla="*/ 104396 h 288636"/>
                <a:gd name="connsiteX123" fmla="*/ 20820 w 288636"/>
                <a:gd name="connsiteY123" fmla="*/ 90674 h 288636"/>
                <a:gd name="connsiteX124" fmla="*/ 34069 w 288636"/>
                <a:gd name="connsiteY124" fmla="*/ 80264 h 288636"/>
                <a:gd name="connsiteX125" fmla="*/ 36908 w 288636"/>
                <a:gd name="connsiteY125" fmla="*/ 75059 h 288636"/>
                <a:gd name="connsiteX126" fmla="*/ 36908 w 288636"/>
                <a:gd name="connsiteY126" fmla="*/ 48561 h 288636"/>
                <a:gd name="connsiteX127" fmla="*/ 53469 w 288636"/>
                <a:gd name="connsiteY127" fmla="*/ 25376 h 288636"/>
                <a:gd name="connsiteX128" fmla="*/ 61039 w 288636"/>
                <a:gd name="connsiteY128" fmla="*/ 23956 h 288636"/>
                <a:gd name="connsiteX129" fmla="*/ 103625 w 288636"/>
                <a:gd name="connsiteY129" fmla="*/ 23956 h 288636"/>
                <a:gd name="connsiteX130" fmla="*/ 107884 w 288636"/>
                <a:gd name="connsiteY130" fmla="*/ 22537 h 288636"/>
                <a:gd name="connsiteX131" fmla="*/ 130596 w 288636"/>
                <a:gd name="connsiteY131" fmla="*/ 5029 h 288636"/>
                <a:gd name="connsiteX132" fmla="*/ 159460 w 288636"/>
                <a:gd name="connsiteY132" fmla="*/ 4556 h 288636"/>
                <a:gd name="connsiteX133" fmla="*/ 177913 w 288636"/>
                <a:gd name="connsiteY133" fmla="*/ 18751 h 288636"/>
                <a:gd name="connsiteX134" fmla="*/ 184538 w 288636"/>
                <a:gd name="connsiteY134" fmla="*/ 23483 h 288636"/>
                <a:gd name="connsiteX135" fmla="*/ 187850 w 288636"/>
                <a:gd name="connsiteY135" fmla="*/ 24429 h 288636"/>
                <a:gd name="connsiteX136" fmla="*/ 230436 w 288636"/>
                <a:gd name="connsiteY136" fmla="*/ 24429 h 288636"/>
                <a:gd name="connsiteX137" fmla="*/ 243685 w 288636"/>
                <a:gd name="connsiteY137" fmla="*/ 28215 h 288636"/>
                <a:gd name="connsiteX138" fmla="*/ 255041 w 288636"/>
                <a:gd name="connsiteY138" fmla="*/ 48088 h 288636"/>
                <a:gd name="connsiteX139" fmla="*/ 255041 w 288636"/>
                <a:gd name="connsiteY139" fmla="*/ 75059 h 288636"/>
                <a:gd name="connsiteX140" fmla="*/ 257407 w 288636"/>
                <a:gd name="connsiteY140" fmla="*/ 80264 h 288636"/>
                <a:gd name="connsiteX141" fmla="*/ 272075 w 288636"/>
                <a:gd name="connsiteY141" fmla="*/ 91147 h 288636"/>
                <a:gd name="connsiteX142" fmla="*/ 283431 w 288636"/>
                <a:gd name="connsiteY142" fmla="*/ 100137 h 288636"/>
                <a:gd name="connsiteX143" fmla="*/ 287217 w 288636"/>
                <a:gd name="connsiteY143" fmla="*/ 103449 h 288636"/>
                <a:gd name="connsiteX144" fmla="*/ 291475 w 288636"/>
                <a:gd name="connsiteY144" fmla="*/ 111493 h 288636"/>
                <a:gd name="connsiteX145" fmla="*/ 291002 w 288636"/>
                <a:gd name="connsiteY145" fmla="*/ 130893 h 288636"/>
                <a:gd name="connsiteX146" fmla="*/ 291002 w 288636"/>
                <a:gd name="connsiteY146" fmla="*/ 131840 h 288636"/>
                <a:gd name="connsiteX147" fmla="*/ 291475 w 288636"/>
                <a:gd name="connsiteY147" fmla="*/ 138937 h 288636"/>
                <a:gd name="connsiteX148" fmla="*/ 291475 w 288636"/>
                <a:gd name="connsiteY148" fmla="*/ 155499 h 288636"/>
                <a:gd name="connsiteX149" fmla="*/ 291002 w 288636"/>
                <a:gd name="connsiteY149" fmla="*/ 165908 h 288636"/>
                <a:gd name="connsiteX150" fmla="*/ 291475 w 288636"/>
                <a:gd name="connsiteY150" fmla="*/ 173952 h 288636"/>
                <a:gd name="connsiteX151" fmla="*/ 291002 w 288636"/>
                <a:gd name="connsiteY151" fmla="*/ 177265 h 288636"/>
                <a:gd name="connsiteX152" fmla="*/ 291002 w 288636"/>
                <a:gd name="connsiteY152" fmla="*/ 178684 h 288636"/>
                <a:gd name="connsiteX153" fmla="*/ 291475 w 288636"/>
                <a:gd name="connsiteY153" fmla="*/ 184835 h 288636"/>
                <a:gd name="connsiteX154" fmla="*/ 291475 w 288636"/>
                <a:gd name="connsiteY154" fmla="*/ 267168 h 288636"/>
                <a:gd name="connsiteX155" fmla="*/ 282012 w 288636"/>
                <a:gd name="connsiteY155" fmla="*/ 287041 h 288636"/>
                <a:gd name="connsiteX156" fmla="*/ 266397 w 288636"/>
                <a:gd name="connsiteY156" fmla="*/ 292246 h 288636"/>
                <a:gd name="connsiteX157" fmla="*/ 235168 w 288636"/>
                <a:gd name="connsiteY157" fmla="*/ 292246 h 288636"/>
                <a:gd name="connsiteX158" fmla="*/ 145264 w 288636"/>
                <a:gd name="connsiteY158" fmla="*/ 292246 h 28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288636" h="288636">
                  <a:moveTo>
                    <a:pt x="62459" y="148401"/>
                  </a:moveTo>
                  <a:cubicBezTo>
                    <a:pt x="61513" y="149347"/>
                    <a:pt x="61513" y="149820"/>
                    <a:pt x="62932" y="150767"/>
                  </a:cubicBezTo>
                  <a:cubicBezTo>
                    <a:pt x="62459" y="149820"/>
                    <a:pt x="62459" y="149347"/>
                    <a:pt x="62459" y="148401"/>
                  </a:cubicBezTo>
                  <a:moveTo>
                    <a:pt x="165138" y="24429"/>
                  </a:moveTo>
                  <a:cubicBezTo>
                    <a:pt x="164665" y="23956"/>
                    <a:pt x="164665" y="23483"/>
                    <a:pt x="164191" y="23483"/>
                  </a:cubicBezTo>
                  <a:cubicBezTo>
                    <a:pt x="160406" y="20644"/>
                    <a:pt x="156147" y="17332"/>
                    <a:pt x="152362" y="14493"/>
                  </a:cubicBezTo>
                  <a:cubicBezTo>
                    <a:pt x="148577" y="11654"/>
                    <a:pt x="142425" y="12127"/>
                    <a:pt x="138640" y="15439"/>
                  </a:cubicBezTo>
                  <a:cubicBezTo>
                    <a:pt x="135801" y="17805"/>
                    <a:pt x="132962" y="19698"/>
                    <a:pt x="130123" y="22063"/>
                  </a:cubicBezTo>
                  <a:cubicBezTo>
                    <a:pt x="128703" y="22537"/>
                    <a:pt x="127757" y="23483"/>
                    <a:pt x="126338" y="24429"/>
                  </a:cubicBezTo>
                  <a:cubicBezTo>
                    <a:pt x="129177" y="24902"/>
                    <a:pt x="162772" y="24902"/>
                    <a:pt x="165138" y="24429"/>
                  </a:cubicBezTo>
                  <a:moveTo>
                    <a:pt x="255041" y="124742"/>
                  </a:moveTo>
                  <a:cubicBezTo>
                    <a:pt x="256460" y="125215"/>
                    <a:pt x="256934" y="124269"/>
                    <a:pt x="257407" y="123796"/>
                  </a:cubicBezTo>
                  <a:cubicBezTo>
                    <a:pt x="263085" y="119537"/>
                    <a:pt x="268290" y="115279"/>
                    <a:pt x="273968" y="111020"/>
                  </a:cubicBezTo>
                  <a:cubicBezTo>
                    <a:pt x="275387" y="110074"/>
                    <a:pt x="275387" y="109127"/>
                    <a:pt x="273968" y="108181"/>
                  </a:cubicBezTo>
                  <a:cubicBezTo>
                    <a:pt x="268290" y="103923"/>
                    <a:pt x="262612" y="99191"/>
                    <a:pt x="256934" y="94932"/>
                  </a:cubicBezTo>
                  <a:cubicBezTo>
                    <a:pt x="256460" y="94459"/>
                    <a:pt x="255987" y="94459"/>
                    <a:pt x="255041" y="93986"/>
                  </a:cubicBezTo>
                  <a:lnTo>
                    <a:pt x="255041" y="124742"/>
                  </a:lnTo>
                  <a:close/>
                  <a:moveTo>
                    <a:pt x="36908" y="93986"/>
                  </a:moveTo>
                  <a:cubicBezTo>
                    <a:pt x="35961" y="94459"/>
                    <a:pt x="35488" y="94932"/>
                    <a:pt x="35015" y="95405"/>
                  </a:cubicBezTo>
                  <a:cubicBezTo>
                    <a:pt x="31229" y="98244"/>
                    <a:pt x="27444" y="101557"/>
                    <a:pt x="23659" y="104396"/>
                  </a:cubicBezTo>
                  <a:cubicBezTo>
                    <a:pt x="21766" y="105815"/>
                    <a:pt x="19400" y="107708"/>
                    <a:pt x="17507" y="109127"/>
                  </a:cubicBezTo>
                  <a:cubicBezTo>
                    <a:pt x="16561" y="110074"/>
                    <a:pt x="16561" y="110547"/>
                    <a:pt x="17507" y="111493"/>
                  </a:cubicBezTo>
                  <a:cubicBezTo>
                    <a:pt x="18454" y="111966"/>
                    <a:pt x="19400" y="112913"/>
                    <a:pt x="20346" y="113386"/>
                  </a:cubicBezTo>
                  <a:cubicBezTo>
                    <a:pt x="25078" y="117171"/>
                    <a:pt x="29810" y="120957"/>
                    <a:pt x="35015" y="124742"/>
                  </a:cubicBezTo>
                  <a:cubicBezTo>
                    <a:pt x="35488" y="125215"/>
                    <a:pt x="36434" y="126162"/>
                    <a:pt x="37381" y="125689"/>
                  </a:cubicBezTo>
                  <a:lnTo>
                    <a:pt x="37381" y="93986"/>
                  </a:lnTo>
                  <a:close/>
                  <a:moveTo>
                    <a:pt x="12303" y="122376"/>
                  </a:moveTo>
                  <a:cubicBezTo>
                    <a:pt x="12303" y="123323"/>
                    <a:pt x="11829" y="123323"/>
                    <a:pt x="11829" y="123796"/>
                  </a:cubicBezTo>
                  <a:cubicBezTo>
                    <a:pt x="12303" y="129474"/>
                    <a:pt x="11356" y="134679"/>
                    <a:pt x="12303" y="140357"/>
                  </a:cubicBezTo>
                  <a:cubicBezTo>
                    <a:pt x="12303" y="140830"/>
                    <a:pt x="12303" y="141303"/>
                    <a:pt x="12303" y="141776"/>
                  </a:cubicBezTo>
                  <a:cubicBezTo>
                    <a:pt x="12303" y="155025"/>
                    <a:pt x="11829" y="168274"/>
                    <a:pt x="11829" y="181996"/>
                  </a:cubicBezTo>
                  <a:cubicBezTo>
                    <a:pt x="11829" y="209914"/>
                    <a:pt x="11829" y="237358"/>
                    <a:pt x="11829" y="265275"/>
                  </a:cubicBezTo>
                  <a:cubicBezTo>
                    <a:pt x="11829" y="267168"/>
                    <a:pt x="11829" y="269060"/>
                    <a:pt x="12303" y="270953"/>
                  </a:cubicBezTo>
                  <a:cubicBezTo>
                    <a:pt x="12303" y="272846"/>
                    <a:pt x="13249" y="273319"/>
                    <a:pt x="14668" y="271899"/>
                  </a:cubicBezTo>
                  <a:cubicBezTo>
                    <a:pt x="18927" y="269060"/>
                    <a:pt x="22712" y="265748"/>
                    <a:pt x="26971" y="262436"/>
                  </a:cubicBezTo>
                  <a:cubicBezTo>
                    <a:pt x="34069" y="256758"/>
                    <a:pt x="41166" y="251080"/>
                    <a:pt x="48264" y="245875"/>
                  </a:cubicBezTo>
                  <a:cubicBezTo>
                    <a:pt x="52996" y="242089"/>
                    <a:pt x="57727" y="238304"/>
                    <a:pt x="62459" y="234519"/>
                  </a:cubicBezTo>
                  <a:cubicBezTo>
                    <a:pt x="71922" y="226948"/>
                    <a:pt x="81386" y="219850"/>
                    <a:pt x="91323" y="212279"/>
                  </a:cubicBezTo>
                  <a:cubicBezTo>
                    <a:pt x="97001" y="208021"/>
                    <a:pt x="103152" y="203289"/>
                    <a:pt x="108830" y="199031"/>
                  </a:cubicBezTo>
                  <a:cubicBezTo>
                    <a:pt x="109303" y="198557"/>
                    <a:pt x="109303" y="198557"/>
                    <a:pt x="109776" y="197611"/>
                  </a:cubicBezTo>
                  <a:cubicBezTo>
                    <a:pt x="103152" y="192406"/>
                    <a:pt x="96528" y="187674"/>
                    <a:pt x="90376" y="182469"/>
                  </a:cubicBezTo>
                  <a:cubicBezTo>
                    <a:pt x="83752" y="177265"/>
                    <a:pt x="77127" y="172533"/>
                    <a:pt x="70503" y="167328"/>
                  </a:cubicBezTo>
                  <a:cubicBezTo>
                    <a:pt x="63879" y="162123"/>
                    <a:pt x="57727" y="156918"/>
                    <a:pt x="51103" y="152186"/>
                  </a:cubicBezTo>
                  <a:cubicBezTo>
                    <a:pt x="44478" y="147455"/>
                    <a:pt x="38327" y="141776"/>
                    <a:pt x="31703" y="137045"/>
                  </a:cubicBezTo>
                  <a:cubicBezTo>
                    <a:pt x="26025" y="132313"/>
                    <a:pt x="19400" y="127581"/>
                    <a:pt x="12303" y="122376"/>
                  </a:cubicBezTo>
                  <a:moveTo>
                    <a:pt x="181226" y="198084"/>
                  </a:moveTo>
                  <a:cubicBezTo>
                    <a:pt x="213875" y="223162"/>
                    <a:pt x="246051" y="247767"/>
                    <a:pt x="278226" y="272846"/>
                  </a:cubicBezTo>
                  <a:cubicBezTo>
                    <a:pt x="278700" y="271899"/>
                    <a:pt x="279173" y="271426"/>
                    <a:pt x="279173" y="270953"/>
                  </a:cubicBezTo>
                  <a:cubicBezTo>
                    <a:pt x="279646" y="269534"/>
                    <a:pt x="279646" y="268114"/>
                    <a:pt x="279646" y="266694"/>
                  </a:cubicBezTo>
                  <a:cubicBezTo>
                    <a:pt x="279646" y="237831"/>
                    <a:pt x="279646" y="208967"/>
                    <a:pt x="279646" y="180104"/>
                  </a:cubicBezTo>
                  <a:cubicBezTo>
                    <a:pt x="279646" y="177265"/>
                    <a:pt x="280119" y="174425"/>
                    <a:pt x="279173" y="171586"/>
                  </a:cubicBezTo>
                  <a:cubicBezTo>
                    <a:pt x="279173" y="171113"/>
                    <a:pt x="279173" y="171113"/>
                    <a:pt x="279173" y="170640"/>
                  </a:cubicBezTo>
                  <a:cubicBezTo>
                    <a:pt x="279173" y="160230"/>
                    <a:pt x="279173" y="149820"/>
                    <a:pt x="279173" y="139411"/>
                  </a:cubicBezTo>
                  <a:cubicBezTo>
                    <a:pt x="279173" y="137518"/>
                    <a:pt x="279646" y="136098"/>
                    <a:pt x="279646" y="134206"/>
                  </a:cubicBezTo>
                  <a:cubicBezTo>
                    <a:pt x="279646" y="130893"/>
                    <a:pt x="279646" y="127581"/>
                    <a:pt x="279646" y="123796"/>
                  </a:cubicBezTo>
                  <a:cubicBezTo>
                    <a:pt x="279646" y="123323"/>
                    <a:pt x="279173" y="122849"/>
                    <a:pt x="279173" y="122376"/>
                  </a:cubicBezTo>
                  <a:cubicBezTo>
                    <a:pt x="246524" y="147455"/>
                    <a:pt x="214348" y="172533"/>
                    <a:pt x="181226" y="198084"/>
                  </a:cubicBezTo>
                  <a:moveTo>
                    <a:pt x="267343" y="279470"/>
                  </a:moveTo>
                  <a:cubicBezTo>
                    <a:pt x="266870" y="278997"/>
                    <a:pt x="266870" y="278524"/>
                    <a:pt x="266397" y="278524"/>
                  </a:cubicBezTo>
                  <a:cubicBezTo>
                    <a:pt x="264031" y="276631"/>
                    <a:pt x="261192" y="274265"/>
                    <a:pt x="258826" y="272373"/>
                  </a:cubicBezTo>
                  <a:cubicBezTo>
                    <a:pt x="253621" y="268114"/>
                    <a:pt x="247943" y="264329"/>
                    <a:pt x="242738" y="260070"/>
                  </a:cubicBezTo>
                  <a:cubicBezTo>
                    <a:pt x="238007" y="256285"/>
                    <a:pt x="232802" y="252026"/>
                    <a:pt x="228070" y="248241"/>
                  </a:cubicBezTo>
                  <a:cubicBezTo>
                    <a:pt x="222865" y="244455"/>
                    <a:pt x="217660" y="240670"/>
                    <a:pt x="212455" y="236411"/>
                  </a:cubicBezTo>
                  <a:cubicBezTo>
                    <a:pt x="205831" y="231206"/>
                    <a:pt x="198733" y="225528"/>
                    <a:pt x="192109" y="220323"/>
                  </a:cubicBezTo>
                  <a:cubicBezTo>
                    <a:pt x="185957" y="215592"/>
                    <a:pt x="179806" y="210860"/>
                    <a:pt x="173655" y="205655"/>
                  </a:cubicBezTo>
                  <a:cubicBezTo>
                    <a:pt x="172709" y="204709"/>
                    <a:pt x="171762" y="204709"/>
                    <a:pt x="170816" y="205655"/>
                  </a:cubicBezTo>
                  <a:cubicBezTo>
                    <a:pt x="167977" y="208021"/>
                    <a:pt x="165138" y="210387"/>
                    <a:pt x="162299" y="212279"/>
                  </a:cubicBezTo>
                  <a:cubicBezTo>
                    <a:pt x="158513" y="215592"/>
                    <a:pt x="153782" y="217484"/>
                    <a:pt x="149050" y="217958"/>
                  </a:cubicBezTo>
                  <a:cubicBezTo>
                    <a:pt x="142899" y="218431"/>
                    <a:pt x="137694" y="217011"/>
                    <a:pt x="132489" y="213699"/>
                  </a:cubicBezTo>
                  <a:cubicBezTo>
                    <a:pt x="129177" y="210860"/>
                    <a:pt x="125391" y="208494"/>
                    <a:pt x="122079" y="205655"/>
                  </a:cubicBezTo>
                  <a:cubicBezTo>
                    <a:pt x="121133" y="204709"/>
                    <a:pt x="120186" y="205182"/>
                    <a:pt x="119713" y="205655"/>
                  </a:cubicBezTo>
                  <a:cubicBezTo>
                    <a:pt x="112615" y="211333"/>
                    <a:pt x="105518" y="216538"/>
                    <a:pt x="98420" y="222216"/>
                  </a:cubicBezTo>
                  <a:cubicBezTo>
                    <a:pt x="90849" y="228367"/>
                    <a:pt x="82805" y="234519"/>
                    <a:pt x="75235" y="240197"/>
                  </a:cubicBezTo>
                  <a:cubicBezTo>
                    <a:pt x="70030" y="243982"/>
                    <a:pt x="65298" y="248241"/>
                    <a:pt x="60093" y="252026"/>
                  </a:cubicBezTo>
                  <a:cubicBezTo>
                    <a:pt x="50156" y="259597"/>
                    <a:pt x="40693" y="267168"/>
                    <a:pt x="30756" y="274738"/>
                  </a:cubicBezTo>
                  <a:cubicBezTo>
                    <a:pt x="28864" y="276158"/>
                    <a:pt x="27444" y="277577"/>
                    <a:pt x="25551" y="278997"/>
                  </a:cubicBezTo>
                  <a:cubicBezTo>
                    <a:pt x="25078" y="279943"/>
                    <a:pt x="25551" y="279943"/>
                    <a:pt x="26498" y="279943"/>
                  </a:cubicBezTo>
                  <a:cubicBezTo>
                    <a:pt x="44952" y="280890"/>
                    <a:pt x="264504" y="280417"/>
                    <a:pt x="267343" y="279470"/>
                  </a:cubicBezTo>
                  <a:moveTo>
                    <a:pt x="146211" y="36732"/>
                  </a:moveTo>
                  <a:cubicBezTo>
                    <a:pt x="117820" y="36732"/>
                    <a:pt x="89903" y="36732"/>
                    <a:pt x="61513" y="36732"/>
                  </a:cubicBezTo>
                  <a:cubicBezTo>
                    <a:pt x="59620" y="36732"/>
                    <a:pt x="57254" y="36732"/>
                    <a:pt x="55835" y="38151"/>
                  </a:cubicBezTo>
                  <a:cubicBezTo>
                    <a:pt x="51103" y="40517"/>
                    <a:pt x="48737" y="44303"/>
                    <a:pt x="48737" y="49507"/>
                  </a:cubicBezTo>
                  <a:cubicBezTo>
                    <a:pt x="48737" y="64176"/>
                    <a:pt x="48737" y="78844"/>
                    <a:pt x="48737" y="93986"/>
                  </a:cubicBezTo>
                  <a:cubicBezTo>
                    <a:pt x="48737" y="106762"/>
                    <a:pt x="48737" y="120010"/>
                    <a:pt x="48737" y="132786"/>
                  </a:cubicBezTo>
                  <a:cubicBezTo>
                    <a:pt x="48737" y="134206"/>
                    <a:pt x="48737" y="135152"/>
                    <a:pt x="49683" y="136098"/>
                  </a:cubicBezTo>
                  <a:cubicBezTo>
                    <a:pt x="53942" y="139411"/>
                    <a:pt x="57727" y="142723"/>
                    <a:pt x="61986" y="146035"/>
                  </a:cubicBezTo>
                  <a:cubicBezTo>
                    <a:pt x="64352" y="147928"/>
                    <a:pt x="66718" y="149347"/>
                    <a:pt x="69083" y="151240"/>
                  </a:cubicBezTo>
                  <a:cubicBezTo>
                    <a:pt x="70503" y="152659"/>
                    <a:pt x="71922" y="154079"/>
                    <a:pt x="73815" y="155025"/>
                  </a:cubicBezTo>
                  <a:cubicBezTo>
                    <a:pt x="79493" y="158811"/>
                    <a:pt x="84225" y="164016"/>
                    <a:pt x="90376" y="167328"/>
                  </a:cubicBezTo>
                  <a:cubicBezTo>
                    <a:pt x="92269" y="168747"/>
                    <a:pt x="94162" y="170167"/>
                    <a:pt x="96054" y="172060"/>
                  </a:cubicBezTo>
                  <a:cubicBezTo>
                    <a:pt x="99367" y="174899"/>
                    <a:pt x="102679" y="177265"/>
                    <a:pt x="105991" y="180104"/>
                  </a:cubicBezTo>
                  <a:cubicBezTo>
                    <a:pt x="114035" y="186255"/>
                    <a:pt x="122079" y="192879"/>
                    <a:pt x="130123" y="199031"/>
                  </a:cubicBezTo>
                  <a:cubicBezTo>
                    <a:pt x="132962" y="201396"/>
                    <a:pt x="136274" y="203762"/>
                    <a:pt x="139586" y="206128"/>
                  </a:cubicBezTo>
                  <a:cubicBezTo>
                    <a:pt x="142899" y="208494"/>
                    <a:pt x="149050" y="208494"/>
                    <a:pt x="152362" y="206128"/>
                  </a:cubicBezTo>
                  <a:cubicBezTo>
                    <a:pt x="158040" y="201870"/>
                    <a:pt x="163718" y="197611"/>
                    <a:pt x="169396" y="193352"/>
                  </a:cubicBezTo>
                  <a:cubicBezTo>
                    <a:pt x="176021" y="188621"/>
                    <a:pt x="182172" y="183889"/>
                    <a:pt x="188797" y="178684"/>
                  </a:cubicBezTo>
                  <a:cubicBezTo>
                    <a:pt x="189270" y="178211"/>
                    <a:pt x="189743" y="177738"/>
                    <a:pt x="190216" y="177265"/>
                  </a:cubicBezTo>
                  <a:cubicBezTo>
                    <a:pt x="191162" y="176318"/>
                    <a:pt x="191636" y="175845"/>
                    <a:pt x="192582" y="174899"/>
                  </a:cubicBezTo>
                  <a:cubicBezTo>
                    <a:pt x="193528" y="173952"/>
                    <a:pt x="194948" y="173006"/>
                    <a:pt x="195894" y="172533"/>
                  </a:cubicBezTo>
                  <a:cubicBezTo>
                    <a:pt x="200626" y="169221"/>
                    <a:pt x="205358" y="165435"/>
                    <a:pt x="209616" y="162123"/>
                  </a:cubicBezTo>
                  <a:cubicBezTo>
                    <a:pt x="210563" y="161177"/>
                    <a:pt x="211982" y="160230"/>
                    <a:pt x="212928" y="159284"/>
                  </a:cubicBezTo>
                  <a:cubicBezTo>
                    <a:pt x="213402" y="158811"/>
                    <a:pt x="214348" y="157864"/>
                    <a:pt x="214821" y="157391"/>
                  </a:cubicBezTo>
                  <a:cubicBezTo>
                    <a:pt x="218133" y="154552"/>
                    <a:pt x="221919" y="152186"/>
                    <a:pt x="225231" y="149820"/>
                  </a:cubicBezTo>
                  <a:cubicBezTo>
                    <a:pt x="228070" y="147928"/>
                    <a:pt x="230909" y="145562"/>
                    <a:pt x="233275" y="143669"/>
                  </a:cubicBezTo>
                  <a:cubicBezTo>
                    <a:pt x="236114" y="141303"/>
                    <a:pt x="238953" y="138937"/>
                    <a:pt x="242265" y="136572"/>
                  </a:cubicBezTo>
                  <a:cubicBezTo>
                    <a:pt x="243212" y="135625"/>
                    <a:pt x="243685" y="134206"/>
                    <a:pt x="243685" y="132786"/>
                  </a:cubicBezTo>
                  <a:cubicBezTo>
                    <a:pt x="243685" y="130893"/>
                    <a:pt x="243685" y="129474"/>
                    <a:pt x="243685" y="127581"/>
                  </a:cubicBezTo>
                  <a:cubicBezTo>
                    <a:pt x="243685" y="101557"/>
                    <a:pt x="243685" y="75532"/>
                    <a:pt x="243685" y="49507"/>
                  </a:cubicBezTo>
                  <a:cubicBezTo>
                    <a:pt x="243685" y="47615"/>
                    <a:pt x="243685" y="45249"/>
                    <a:pt x="242265" y="43829"/>
                  </a:cubicBezTo>
                  <a:cubicBezTo>
                    <a:pt x="239426" y="39571"/>
                    <a:pt x="236114" y="37205"/>
                    <a:pt x="230909" y="37205"/>
                  </a:cubicBezTo>
                  <a:cubicBezTo>
                    <a:pt x="202519" y="36732"/>
                    <a:pt x="174128" y="36732"/>
                    <a:pt x="146211" y="36732"/>
                  </a:cubicBezTo>
                  <a:moveTo>
                    <a:pt x="145264" y="291773"/>
                  </a:moveTo>
                  <a:cubicBezTo>
                    <a:pt x="105991" y="291773"/>
                    <a:pt x="67191" y="291773"/>
                    <a:pt x="27917" y="291773"/>
                  </a:cubicBezTo>
                  <a:cubicBezTo>
                    <a:pt x="25078" y="291773"/>
                    <a:pt x="22239" y="291773"/>
                    <a:pt x="19400" y="290826"/>
                  </a:cubicBezTo>
                  <a:cubicBezTo>
                    <a:pt x="14195" y="289880"/>
                    <a:pt x="9937" y="287041"/>
                    <a:pt x="6151" y="283256"/>
                  </a:cubicBezTo>
                  <a:cubicBezTo>
                    <a:pt x="1893" y="278524"/>
                    <a:pt x="473" y="272846"/>
                    <a:pt x="473" y="266694"/>
                  </a:cubicBezTo>
                  <a:cubicBezTo>
                    <a:pt x="473" y="237358"/>
                    <a:pt x="473" y="208494"/>
                    <a:pt x="473" y="179630"/>
                  </a:cubicBezTo>
                  <a:cubicBezTo>
                    <a:pt x="473" y="170167"/>
                    <a:pt x="473" y="160230"/>
                    <a:pt x="473" y="150767"/>
                  </a:cubicBezTo>
                  <a:cubicBezTo>
                    <a:pt x="473" y="147928"/>
                    <a:pt x="946" y="145562"/>
                    <a:pt x="473" y="142723"/>
                  </a:cubicBezTo>
                  <a:cubicBezTo>
                    <a:pt x="0" y="140357"/>
                    <a:pt x="0" y="137518"/>
                    <a:pt x="0" y="135152"/>
                  </a:cubicBezTo>
                  <a:cubicBezTo>
                    <a:pt x="946" y="128054"/>
                    <a:pt x="0" y="121430"/>
                    <a:pt x="473" y="114332"/>
                  </a:cubicBezTo>
                  <a:cubicBezTo>
                    <a:pt x="473" y="112440"/>
                    <a:pt x="473" y="111020"/>
                    <a:pt x="473" y="109127"/>
                  </a:cubicBezTo>
                  <a:cubicBezTo>
                    <a:pt x="473" y="107235"/>
                    <a:pt x="1420" y="105815"/>
                    <a:pt x="2839" y="104396"/>
                  </a:cubicBezTo>
                  <a:cubicBezTo>
                    <a:pt x="8990" y="99664"/>
                    <a:pt x="14668" y="94932"/>
                    <a:pt x="20820" y="90674"/>
                  </a:cubicBezTo>
                  <a:cubicBezTo>
                    <a:pt x="25078" y="87361"/>
                    <a:pt x="29810" y="83576"/>
                    <a:pt x="34069" y="80264"/>
                  </a:cubicBezTo>
                  <a:cubicBezTo>
                    <a:pt x="35961" y="78844"/>
                    <a:pt x="36908" y="77425"/>
                    <a:pt x="36908" y="75059"/>
                  </a:cubicBezTo>
                  <a:cubicBezTo>
                    <a:pt x="36908" y="66542"/>
                    <a:pt x="36908" y="57551"/>
                    <a:pt x="36908" y="48561"/>
                  </a:cubicBezTo>
                  <a:cubicBezTo>
                    <a:pt x="36908" y="38624"/>
                    <a:pt x="43532" y="28688"/>
                    <a:pt x="53469" y="25376"/>
                  </a:cubicBezTo>
                  <a:cubicBezTo>
                    <a:pt x="55835" y="24429"/>
                    <a:pt x="58674" y="24429"/>
                    <a:pt x="61039" y="23956"/>
                  </a:cubicBezTo>
                  <a:cubicBezTo>
                    <a:pt x="75235" y="23956"/>
                    <a:pt x="89430" y="23956"/>
                    <a:pt x="103625" y="23956"/>
                  </a:cubicBezTo>
                  <a:cubicBezTo>
                    <a:pt x="105045" y="23956"/>
                    <a:pt x="106464" y="23483"/>
                    <a:pt x="107884" y="22537"/>
                  </a:cubicBezTo>
                  <a:cubicBezTo>
                    <a:pt x="115455" y="16385"/>
                    <a:pt x="123025" y="10707"/>
                    <a:pt x="130596" y="5029"/>
                  </a:cubicBezTo>
                  <a:cubicBezTo>
                    <a:pt x="139113" y="-1595"/>
                    <a:pt x="151416" y="-1595"/>
                    <a:pt x="159460" y="4556"/>
                  </a:cubicBezTo>
                  <a:cubicBezTo>
                    <a:pt x="165611" y="9288"/>
                    <a:pt x="171762" y="14019"/>
                    <a:pt x="177913" y="18751"/>
                  </a:cubicBezTo>
                  <a:cubicBezTo>
                    <a:pt x="180279" y="20644"/>
                    <a:pt x="182172" y="22063"/>
                    <a:pt x="184538" y="23483"/>
                  </a:cubicBezTo>
                  <a:cubicBezTo>
                    <a:pt x="185484" y="23956"/>
                    <a:pt x="186904" y="24429"/>
                    <a:pt x="187850" y="24429"/>
                  </a:cubicBezTo>
                  <a:cubicBezTo>
                    <a:pt x="202045" y="24429"/>
                    <a:pt x="216241" y="24429"/>
                    <a:pt x="230436" y="24429"/>
                  </a:cubicBezTo>
                  <a:cubicBezTo>
                    <a:pt x="235168" y="24429"/>
                    <a:pt x="239899" y="25376"/>
                    <a:pt x="243685" y="28215"/>
                  </a:cubicBezTo>
                  <a:cubicBezTo>
                    <a:pt x="250782" y="32946"/>
                    <a:pt x="255041" y="39571"/>
                    <a:pt x="255041" y="48088"/>
                  </a:cubicBezTo>
                  <a:cubicBezTo>
                    <a:pt x="255041" y="57078"/>
                    <a:pt x="255041" y="66069"/>
                    <a:pt x="255041" y="75059"/>
                  </a:cubicBezTo>
                  <a:cubicBezTo>
                    <a:pt x="255041" y="77425"/>
                    <a:pt x="255514" y="78844"/>
                    <a:pt x="257407" y="80264"/>
                  </a:cubicBezTo>
                  <a:cubicBezTo>
                    <a:pt x="262139" y="84049"/>
                    <a:pt x="267343" y="87361"/>
                    <a:pt x="272075" y="91147"/>
                  </a:cubicBezTo>
                  <a:cubicBezTo>
                    <a:pt x="275861" y="93986"/>
                    <a:pt x="279646" y="96825"/>
                    <a:pt x="283431" y="100137"/>
                  </a:cubicBezTo>
                  <a:cubicBezTo>
                    <a:pt x="284851" y="101083"/>
                    <a:pt x="285797" y="102503"/>
                    <a:pt x="287217" y="103449"/>
                  </a:cubicBezTo>
                  <a:cubicBezTo>
                    <a:pt x="290056" y="105342"/>
                    <a:pt x="291475" y="107708"/>
                    <a:pt x="291475" y="111493"/>
                  </a:cubicBezTo>
                  <a:cubicBezTo>
                    <a:pt x="291475" y="118118"/>
                    <a:pt x="291002" y="124269"/>
                    <a:pt x="291002" y="130893"/>
                  </a:cubicBezTo>
                  <a:cubicBezTo>
                    <a:pt x="291002" y="131367"/>
                    <a:pt x="291002" y="131840"/>
                    <a:pt x="291002" y="131840"/>
                  </a:cubicBezTo>
                  <a:cubicBezTo>
                    <a:pt x="291948" y="134206"/>
                    <a:pt x="291948" y="136572"/>
                    <a:pt x="291475" y="138937"/>
                  </a:cubicBezTo>
                  <a:cubicBezTo>
                    <a:pt x="291002" y="144616"/>
                    <a:pt x="291475" y="149820"/>
                    <a:pt x="291475" y="155499"/>
                  </a:cubicBezTo>
                  <a:cubicBezTo>
                    <a:pt x="291475" y="158811"/>
                    <a:pt x="291002" y="162123"/>
                    <a:pt x="291002" y="165908"/>
                  </a:cubicBezTo>
                  <a:cubicBezTo>
                    <a:pt x="291002" y="168747"/>
                    <a:pt x="291475" y="171113"/>
                    <a:pt x="291475" y="173952"/>
                  </a:cubicBezTo>
                  <a:cubicBezTo>
                    <a:pt x="291475" y="174899"/>
                    <a:pt x="291002" y="175845"/>
                    <a:pt x="291002" y="177265"/>
                  </a:cubicBezTo>
                  <a:cubicBezTo>
                    <a:pt x="291002" y="177738"/>
                    <a:pt x="291002" y="178211"/>
                    <a:pt x="291002" y="178684"/>
                  </a:cubicBezTo>
                  <a:cubicBezTo>
                    <a:pt x="291002" y="180577"/>
                    <a:pt x="291475" y="182943"/>
                    <a:pt x="291475" y="184835"/>
                  </a:cubicBezTo>
                  <a:cubicBezTo>
                    <a:pt x="291475" y="212279"/>
                    <a:pt x="291475" y="239724"/>
                    <a:pt x="291475" y="267168"/>
                  </a:cubicBezTo>
                  <a:cubicBezTo>
                    <a:pt x="291475" y="275212"/>
                    <a:pt x="288636" y="281836"/>
                    <a:pt x="282012" y="287041"/>
                  </a:cubicBezTo>
                  <a:cubicBezTo>
                    <a:pt x="277280" y="290826"/>
                    <a:pt x="272075" y="292246"/>
                    <a:pt x="266397" y="292246"/>
                  </a:cubicBezTo>
                  <a:cubicBezTo>
                    <a:pt x="255987" y="292246"/>
                    <a:pt x="245577" y="292246"/>
                    <a:pt x="235168" y="292246"/>
                  </a:cubicBezTo>
                  <a:lnTo>
                    <a:pt x="145264" y="292246"/>
                  </a:lnTo>
                  <a:close/>
                </a:path>
              </a:pathLst>
            </a:custGeom>
            <a:solidFill>
              <a:srgbClr val="FCAF17"/>
            </a:solidFill>
            <a:ln w="4609" cap="flat">
              <a:noFill/>
              <a:prstDash val="solid"/>
              <a:miter/>
            </a:ln>
          </p:spPr>
          <p:txBody>
            <a:bodyPr rtlCol="0" anchor="ctr"/>
            <a:lstStyle/>
            <a:p>
              <a:endParaRPr lang="en-GB" dirty="0">
                <a:latin typeface="Arial" panose="020B0604020202020204" pitchFamily="34" charset="0"/>
              </a:endParaRPr>
            </a:p>
          </p:txBody>
        </p:sp>
        <p:sp>
          <p:nvSpPr>
            <p:cNvPr id="16" name="Freeform: Shape 15">
              <a:extLst>
                <a:ext uri="{FF2B5EF4-FFF2-40B4-BE49-F238E27FC236}">
                  <a16:creationId xmlns:a16="http://schemas.microsoft.com/office/drawing/2014/main" id="{2A983088-889F-4C5C-BC70-AC61A60F7865}"/>
                </a:ext>
              </a:extLst>
            </p:cNvPr>
            <p:cNvSpPr/>
            <p:nvPr/>
          </p:nvSpPr>
          <p:spPr>
            <a:xfrm>
              <a:off x="421024" y="688086"/>
              <a:ext cx="94635" cy="94635"/>
            </a:xfrm>
            <a:custGeom>
              <a:avLst/>
              <a:gdLst>
                <a:gd name="connsiteX0" fmla="*/ 56136 w 94634"/>
                <a:gd name="connsiteY0" fmla="*/ 37050 h 94634"/>
                <a:gd name="connsiteX1" fmla="*/ 47145 w 94634"/>
                <a:gd name="connsiteY1" fmla="*/ 37996 h 94634"/>
                <a:gd name="connsiteX2" fmla="*/ 41941 w 94634"/>
                <a:gd name="connsiteY2" fmla="*/ 53611 h 94634"/>
                <a:gd name="connsiteX3" fmla="*/ 46672 w 94634"/>
                <a:gd name="connsiteY3" fmla="*/ 57869 h 94634"/>
                <a:gd name="connsiteX4" fmla="*/ 53770 w 94634"/>
                <a:gd name="connsiteY4" fmla="*/ 57396 h 94634"/>
                <a:gd name="connsiteX5" fmla="*/ 56136 w 94634"/>
                <a:gd name="connsiteY5" fmla="*/ 54084 h 94634"/>
                <a:gd name="connsiteX6" fmla="*/ 56136 w 94634"/>
                <a:gd name="connsiteY6" fmla="*/ 44620 h 94634"/>
                <a:gd name="connsiteX7" fmla="*/ 56136 w 94634"/>
                <a:gd name="connsiteY7" fmla="*/ 37050 h 94634"/>
                <a:gd name="connsiteX8" fmla="*/ 67492 w 94634"/>
                <a:gd name="connsiteY8" fmla="*/ 44147 h 94634"/>
                <a:gd name="connsiteX9" fmla="*/ 67492 w 94634"/>
                <a:gd name="connsiteY9" fmla="*/ 55030 h 94634"/>
                <a:gd name="connsiteX10" fmla="*/ 68911 w 94634"/>
                <a:gd name="connsiteY10" fmla="*/ 57869 h 94634"/>
                <a:gd name="connsiteX11" fmla="*/ 75536 w 94634"/>
                <a:gd name="connsiteY11" fmla="*/ 59289 h 94634"/>
                <a:gd name="connsiteX12" fmla="*/ 84999 w 94634"/>
                <a:gd name="connsiteY12" fmla="*/ 51718 h 94634"/>
                <a:gd name="connsiteX13" fmla="*/ 83107 w 94634"/>
                <a:gd name="connsiteY13" fmla="*/ 35157 h 94634"/>
                <a:gd name="connsiteX14" fmla="*/ 73170 w 94634"/>
                <a:gd name="connsiteY14" fmla="*/ 20489 h 94634"/>
                <a:gd name="connsiteX15" fmla="*/ 46199 w 94634"/>
                <a:gd name="connsiteY15" fmla="*/ 11025 h 94634"/>
                <a:gd name="connsiteX16" fmla="*/ 29165 w 94634"/>
                <a:gd name="connsiteY16" fmla="*/ 16230 h 94634"/>
                <a:gd name="connsiteX17" fmla="*/ 14496 w 94634"/>
                <a:gd name="connsiteY17" fmla="*/ 33264 h 94634"/>
                <a:gd name="connsiteX18" fmla="*/ 12131 w 94634"/>
                <a:gd name="connsiteY18" fmla="*/ 54084 h 94634"/>
                <a:gd name="connsiteX19" fmla="*/ 15916 w 94634"/>
                <a:gd name="connsiteY19" fmla="*/ 65440 h 94634"/>
                <a:gd name="connsiteX20" fmla="*/ 20648 w 94634"/>
                <a:gd name="connsiteY20" fmla="*/ 71591 h 94634"/>
                <a:gd name="connsiteX21" fmla="*/ 31531 w 94634"/>
                <a:gd name="connsiteY21" fmla="*/ 80582 h 94634"/>
                <a:gd name="connsiteX22" fmla="*/ 43360 w 94634"/>
                <a:gd name="connsiteY22" fmla="*/ 83894 h 94634"/>
                <a:gd name="connsiteX23" fmla="*/ 49038 w 94634"/>
                <a:gd name="connsiteY23" fmla="*/ 84840 h 94634"/>
                <a:gd name="connsiteX24" fmla="*/ 53297 w 94634"/>
                <a:gd name="connsiteY24" fmla="*/ 91938 h 94634"/>
                <a:gd name="connsiteX25" fmla="*/ 48092 w 94634"/>
                <a:gd name="connsiteY25" fmla="*/ 96196 h 94634"/>
                <a:gd name="connsiteX26" fmla="*/ 44306 w 94634"/>
                <a:gd name="connsiteY26" fmla="*/ 95723 h 94634"/>
                <a:gd name="connsiteX27" fmla="*/ 34843 w 94634"/>
                <a:gd name="connsiteY27" fmla="*/ 93831 h 94634"/>
                <a:gd name="connsiteX28" fmla="*/ 32004 w 94634"/>
                <a:gd name="connsiteY28" fmla="*/ 92884 h 94634"/>
                <a:gd name="connsiteX29" fmla="*/ 26326 w 94634"/>
                <a:gd name="connsiteY29" fmla="*/ 90518 h 94634"/>
                <a:gd name="connsiteX30" fmla="*/ 14496 w 94634"/>
                <a:gd name="connsiteY30" fmla="*/ 82474 h 94634"/>
                <a:gd name="connsiteX31" fmla="*/ 8818 w 94634"/>
                <a:gd name="connsiteY31" fmla="*/ 75377 h 94634"/>
                <a:gd name="connsiteX32" fmla="*/ 4560 w 94634"/>
                <a:gd name="connsiteY32" fmla="*/ 68752 h 94634"/>
                <a:gd name="connsiteX33" fmla="*/ 3140 w 94634"/>
                <a:gd name="connsiteY33" fmla="*/ 64494 h 94634"/>
                <a:gd name="connsiteX34" fmla="*/ 1721 w 94634"/>
                <a:gd name="connsiteY34" fmla="*/ 61182 h 94634"/>
                <a:gd name="connsiteX35" fmla="*/ 301 w 94634"/>
                <a:gd name="connsiteY35" fmla="*/ 51245 h 94634"/>
                <a:gd name="connsiteX36" fmla="*/ 2667 w 94634"/>
                <a:gd name="connsiteY36" fmla="*/ 31845 h 94634"/>
                <a:gd name="connsiteX37" fmla="*/ 10711 w 94634"/>
                <a:gd name="connsiteY37" fmla="*/ 17650 h 94634"/>
                <a:gd name="connsiteX38" fmla="*/ 27745 w 94634"/>
                <a:gd name="connsiteY38" fmla="*/ 4401 h 94634"/>
                <a:gd name="connsiteX39" fmla="*/ 55189 w 94634"/>
                <a:gd name="connsiteY39" fmla="*/ 615 h 94634"/>
                <a:gd name="connsiteX40" fmla="*/ 72697 w 94634"/>
                <a:gd name="connsiteY40" fmla="*/ 6767 h 94634"/>
                <a:gd name="connsiteX41" fmla="*/ 82634 w 94634"/>
                <a:gd name="connsiteY41" fmla="*/ 14811 h 94634"/>
                <a:gd name="connsiteX42" fmla="*/ 92570 w 94634"/>
                <a:gd name="connsiteY42" fmla="*/ 29479 h 94634"/>
                <a:gd name="connsiteX43" fmla="*/ 94463 w 94634"/>
                <a:gd name="connsiteY43" fmla="*/ 59289 h 94634"/>
                <a:gd name="connsiteX44" fmla="*/ 75063 w 94634"/>
                <a:gd name="connsiteY44" fmla="*/ 71591 h 94634"/>
                <a:gd name="connsiteX45" fmla="*/ 73643 w 94634"/>
                <a:gd name="connsiteY45" fmla="*/ 71591 h 94634"/>
                <a:gd name="connsiteX46" fmla="*/ 63707 w 94634"/>
                <a:gd name="connsiteY46" fmla="*/ 70172 h 94634"/>
                <a:gd name="connsiteX47" fmla="*/ 62760 w 94634"/>
                <a:gd name="connsiteY47" fmla="*/ 69699 h 94634"/>
                <a:gd name="connsiteX48" fmla="*/ 57082 w 94634"/>
                <a:gd name="connsiteY48" fmla="*/ 69699 h 94634"/>
                <a:gd name="connsiteX49" fmla="*/ 45253 w 94634"/>
                <a:gd name="connsiteY49" fmla="*/ 69699 h 94634"/>
                <a:gd name="connsiteX50" fmla="*/ 40521 w 94634"/>
                <a:gd name="connsiteY50" fmla="*/ 68752 h 94634"/>
                <a:gd name="connsiteX51" fmla="*/ 34843 w 94634"/>
                <a:gd name="connsiteY51" fmla="*/ 64021 h 94634"/>
                <a:gd name="connsiteX52" fmla="*/ 32004 w 94634"/>
                <a:gd name="connsiteY52" fmla="*/ 59762 h 94634"/>
                <a:gd name="connsiteX53" fmla="*/ 30584 w 94634"/>
                <a:gd name="connsiteY53" fmla="*/ 46513 h 94634"/>
                <a:gd name="connsiteX54" fmla="*/ 35789 w 94634"/>
                <a:gd name="connsiteY54" fmla="*/ 33737 h 94634"/>
                <a:gd name="connsiteX55" fmla="*/ 51404 w 94634"/>
                <a:gd name="connsiteY55" fmla="*/ 25220 h 94634"/>
                <a:gd name="connsiteX56" fmla="*/ 64180 w 94634"/>
                <a:gd name="connsiteY56" fmla="*/ 27586 h 94634"/>
                <a:gd name="connsiteX57" fmla="*/ 68438 w 94634"/>
                <a:gd name="connsiteY57" fmla="*/ 34211 h 94634"/>
                <a:gd name="connsiteX58" fmla="*/ 67492 w 94634"/>
                <a:gd name="connsiteY58" fmla="*/ 44147 h 94634"/>
                <a:gd name="connsiteX59" fmla="*/ 67492 w 94634"/>
                <a:gd name="connsiteY59" fmla="*/ 44147 h 94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4634" h="94634">
                  <a:moveTo>
                    <a:pt x="56136" y="37050"/>
                  </a:moveTo>
                  <a:cubicBezTo>
                    <a:pt x="52824" y="36103"/>
                    <a:pt x="49985" y="36103"/>
                    <a:pt x="47145" y="37996"/>
                  </a:cubicBezTo>
                  <a:cubicBezTo>
                    <a:pt x="42414" y="41308"/>
                    <a:pt x="40521" y="48406"/>
                    <a:pt x="41941" y="53611"/>
                  </a:cubicBezTo>
                  <a:cubicBezTo>
                    <a:pt x="42414" y="55977"/>
                    <a:pt x="44306" y="57396"/>
                    <a:pt x="46672" y="57869"/>
                  </a:cubicBezTo>
                  <a:cubicBezTo>
                    <a:pt x="49038" y="58343"/>
                    <a:pt x="51404" y="58343"/>
                    <a:pt x="53770" y="57396"/>
                  </a:cubicBezTo>
                  <a:cubicBezTo>
                    <a:pt x="55663" y="56923"/>
                    <a:pt x="55663" y="56450"/>
                    <a:pt x="56136" y="54084"/>
                  </a:cubicBezTo>
                  <a:cubicBezTo>
                    <a:pt x="56136" y="50772"/>
                    <a:pt x="56136" y="47933"/>
                    <a:pt x="56136" y="44620"/>
                  </a:cubicBezTo>
                  <a:cubicBezTo>
                    <a:pt x="56136" y="42728"/>
                    <a:pt x="56136" y="39889"/>
                    <a:pt x="56136" y="37050"/>
                  </a:cubicBezTo>
                  <a:moveTo>
                    <a:pt x="67492" y="44147"/>
                  </a:moveTo>
                  <a:cubicBezTo>
                    <a:pt x="67492" y="47933"/>
                    <a:pt x="67492" y="51718"/>
                    <a:pt x="67492" y="55030"/>
                  </a:cubicBezTo>
                  <a:cubicBezTo>
                    <a:pt x="67492" y="56450"/>
                    <a:pt x="67965" y="57396"/>
                    <a:pt x="68911" y="57869"/>
                  </a:cubicBezTo>
                  <a:cubicBezTo>
                    <a:pt x="71277" y="58343"/>
                    <a:pt x="73170" y="58816"/>
                    <a:pt x="75536" y="59289"/>
                  </a:cubicBezTo>
                  <a:cubicBezTo>
                    <a:pt x="80268" y="59762"/>
                    <a:pt x="84526" y="56450"/>
                    <a:pt x="84999" y="51718"/>
                  </a:cubicBezTo>
                  <a:cubicBezTo>
                    <a:pt x="85946" y="46040"/>
                    <a:pt x="84999" y="40362"/>
                    <a:pt x="83107" y="35157"/>
                  </a:cubicBezTo>
                  <a:cubicBezTo>
                    <a:pt x="81214" y="29479"/>
                    <a:pt x="77902" y="24274"/>
                    <a:pt x="73170" y="20489"/>
                  </a:cubicBezTo>
                  <a:cubicBezTo>
                    <a:pt x="65599" y="13864"/>
                    <a:pt x="56609" y="10079"/>
                    <a:pt x="46199" y="11025"/>
                  </a:cubicBezTo>
                  <a:cubicBezTo>
                    <a:pt x="40048" y="11498"/>
                    <a:pt x="34370" y="12918"/>
                    <a:pt x="29165" y="16230"/>
                  </a:cubicBezTo>
                  <a:cubicBezTo>
                    <a:pt x="22540" y="20489"/>
                    <a:pt x="17335" y="26167"/>
                    <a:pt x="14496" y="33264"/>
                  </a:cubicBezTo>
                  <a:cubicBezTo>
                    <a:pt x="11657" y="39889"/>
                    <a:pt x="11184" y="46986"/>
                    <a:pt x="12131" y="54084"/>
                  </a:cubicBezTo>
                  <a:cubicBezTo>
                    <a:pt x="12604" y="57869"/>
                    <a:pt x="14496" y="61655"/>
                    <a:pt x="15916" y="65440"/>
                  </a:cubicBezTo>
                  <a:cubicBezTo>
                    <a:pt x="16862" y="67806"/>
                    <a:pt x="19228" y="69226"/>
                    <a:pt x="20648" y="71591"/>
                  </a:cubicBezTo>
                  <a:cubicBezTo>
                    <a:pt x="23487" y="75377"/>
                    <a:pt x="27272" y="78216"/>
                    <a:pt x="31531" y="80582"/>
                  </a:cubicBezTo>
                  <a:cubicBezTo>
                    <a:pt x="35316" y="82948"/>
                    <a:pt x="39575" y="82948"/>
                    <a:pt x="43360" y="83894"/>
                  </a:cubicBezTo>
                  <a:cubicBezTo>
                    <a:pt x="45253" y="84367"/>
                    <a:pt x="47145" y="84367"/>
                    <a:pt x="49038" y="84840"/>
                  </a:cubicBezTo>
                  <a:cubicBezTo>
                    <a:pt x="52350" y="85787"/>
                    <a:pt x="54243" y="88626"/>
                    <a:pt x="53297" y="91938"/>
                  </a:cubicBezTo>
                  <a:cubicBezTo>
                    <a:pt x="52824" y="93357"/>
                    <a:pt x="49511" y="96196"/>
                    <a:pt x="48092" y="96196"/>
                  </a:cubicBezTo>
                  <a:cubicBezTo>
                    <a:pt x="46672" y="96196"/>
                    <a:pt x="45253" y="96196"/>
                    <a:pt x="44306" y="95723"/>
                  </a:cubicBezTo>
                  <a:cubicBezTo>
                    <a:pt x="40994" y="95250"/>
                    <a:pt x="37682" y="94777"/>
                    <a:pt x="34843" y="93831"/>
                  </a:cubicBezTo>
                  <a:cubicBezTo>
                    <a:pt x="33897" y="93831"/>
                    <a:pt x="32950" y="92884"/>
                    <a:pt x="32004" y="92884"/>
                  </a:cubicBezTo>
                  <a:cubicBezTo>
                    <a:pt x="30111" y="91938"/>
                    <a:pt x="28219" y="91465"/>
                    <a:pt x="26326" y="90518"/>
                  </a:cubicBezTo>
                  <a:cubicBezTo>
                    <a:pt x="21594" y="88626"/>
                    <a:pt x="18282" y="85787"/>
                    <a:pt x="14496" y="82474"/>
                  </a:cubicBezTo>
                  <a:cubicBezTo>
                    <a:pt x="12131" y="80109"/>
                    <a:pt x="10711" y="77743"/>
                    <a:pt x="8818" y="75377"/>
                  </a:cubicBezTo>
                  <a:cubicBezTo>
                    <a:pt x="6926" y="73484"/>
                    <a:pt x="5506" y="71118"/>
                    <a:pt x="4560" y="68752"/>
                  </a:cubicBezTo>
                  <a:cubicBezTo>
                    <a:pt x="4087" y="67333"/>
                    <a:pt x="3613" y="65913"/>
                    <a:pt x="3140" y="64494"/>
                  </a:cubicBezTo>
                  <a:cubicBezTo>
                    <a:pt x="2667" y="63547"/>
                    <a:pt x="2194" y="62128"/>
                    <a:pt x="1721" y="61182"/>
                  </a:cubicBezTo>
                  <a:cubicBezTo>
                    <a:pt x="1248" y="57869"/>
                    <a:pt x="774" y="54557"/>
                    <a:pt x="301" y="51245"/>
                  </a:cubicBezTo>
                  <a:cubicBezTo>
                    <a:pt x="-645" y="44620"/>
                    <a:pt x="774" y="37996"/>
                    <a:pt x="2667" y="31845"/>
                  </a:cubicBezTo>
                  <a:cubicBezTo>
                    <a:pt x="4560" y="26640"/>
                    <a:pt x="7399" y="21908"/>
                    <a:pt x="10711" y="17650"/>
                  </a:cubicBezTo>
                  <a:cubicBezTo>
                    <a:pt x="15443" y="11971"/>
                    <a:pt x="21121" y="7713"/>
                    <a:pt x="27745" y="4401"/>
                  </a:cubicBezTo>
                  <a:cubicBezTo>
                    <a:pt x="36262" y="142"/>
                    <a:pt x="45726" y="-804"/>
                    <a:pt x="55189" y="615"/>
                  </a:cubicBezTo>
                  <a:cubicBezTo>
                    <a:pt x="61341" y="1562"/>
                    <a:pt x="67492" y="3454"/>
                    <a:pt x="72697" y="6767"/>
                  </a:cubicBezTo>
                  <a:cubicBezTo>
                    <a:pt x="76482" y="8659"/>
                    <a:pt x="79794" y="11498"/>
                    <a:pt x="82634" y="14811"/>
                  </a:cubicBezTo>
                  <a:cubicBezTo>
                    <a:pt x="86892" y="19069"/>
                    <a:pt x="90204" y="23801"/>
                    <a:pt x="92570" y="29479"/>
                  </a:cubicBezTo>
                  <a:cubicBezTo>
                    <a:pt x="96356" y="38942"/>
                    <a:pt x="98248" y="48879"/>
                    <a:pt x="94463" y="59289"/>
                  </a:cubicBezTo>
                  <a:cubicBezTo>
                    <a:pt x="91624" y="67333"/>
                    <a:pt x="84526" y="73011"/>
                    <a:pt x="75063" y="71591"/>
                  </a:cubicBezTo>
                  <a:cubicBezTo>
                    <a:pt x="74590" y="71591"/>
                    <a:pt x="74116" y="71591"/>
                    <a:pt x="73643" y="71591"/>
                  </a:cubicBezTo>
                  <a:cubicBezTo>
                    <a:pt x="70331" y="72065"/>
                    <a:pt x="67019" y="71118"/>
                    <a:pt x="63707" y="70172"/>
                  </a:cubicBezTo>
                  <a:cubicBezTo>
                    <a:pt x="63233" y="70172"/>
                    <a:pt x="63233" y="70172"/>
                    <a:pt x="62760" y="69699"/>
                  </a:cubicBezTo>
                  <a:cubicBezTo>
                    <a:pt x="60868" y="68752"/>
                    <a:pt x="58975" y="69226"/>
                    <a:pt x="57082" y="69699"/>
                  </a:cubicBezTo>
                  <a:cubicBezTo>
                    <a:pt x="54243" y="69699"/>
                    <a:pt x="49985" y="71118"/>
                    <a:pt x="45253" y="69699"/>
                  </a:cubicBezTo>
                  <a:cubicBezTo>
                    <a:pt x="43833" y="69226"/>
                    <a:pt x="41941" y="69226"/>
                    <a:pt x="40521" y="68752"/>
                  </a:cubicBezTo>
                  <a:cubicBezTo>
                    <a:pt x="38155" y="67806"/>
                    <a:pt x="36262" y="65913"/>
                    <a:pt x="34843" y="64021"/>
                  </a:cubicBezTo>
                  <a:cubicBezTo>
                    <a:pt x="33897" y="62601"/>
                    <a:pt x="32477" y="61182"/>
                    <a:pt x="32004" y="59762"/>
                  </a:cubicBezTo>
                  <a:cubicBezTo>
                    <a:pt x="30111" y="55503"/>
                    <a:pt x="30111" y="51245"/>
                    <a:pt x="30584" y="46513"/>
                  </a:cubicBezTo>
                  <a:cubicBezTo>
                    <a:pt x="31058" y="41781"/>
                    <a:pt x="32950" y="37523"/>
                    <a:pt x="35789" y="33737"/>
                  </a:cubicBezTo>
                  <a:cubicBezTo>
                    <a:pt x="39575" y="28533"/>
                    <a:pt x="45253" y="25694"/>
                    <a:pt x="51404" y="25220"/>
                  </a:cubicBezTo>
                  <a:cubicBezTo>
                    <a:pt x="55663" y="24747"/>
                    <a:pt x="60394" y="25694"/>
                    <a:pt x="64180" y="27586"/>
                  </a:cubicBezTo>
                  <a:cubicBezTo>
                    <a:pt x="67019" y="29006"/>
                    <a:pt x="68438" y="30898"/>
                    <a:pt x="68438" y="34211"/>
                  </a:cubicBezTo>
                  <a:cubicBezTo>
                    <a:pt x="67965" y="37050"/>
                    <a:pt x="67965" y="40835"/>
                    <a:pt x="67492" y="44147"/>
                  </a:cubicBezTo>
                  <a:cubicBezTo>
                    <a:pt x="67965" y="44147"/>
                    <a:pt x="67492" y="44147"/>
                    <a:pt x="67492" y="44147"/>
                  </a:cubicBezTo>
                </a:path>
              </a:pathLst>
            </a:custGeom>
            <a:solidFill>
              <a:srgbClr val="FCAF17"/>
            </a:solidFill>
            <a:ln w="4609" cap="flat">
              <a:noFill/>
              <a:prstDash val="solid"/>
              <a:miter/>
            </a:ln>
          </p:spPr>
          <p:txBody>
            <a:bodyPr rtlCol="0" anchor="ctr"/>
            <a:lstStyle/>
            <a:p>
              <a:endParaRPr lang="en-GB" dirty="0">
                <a:latin typeface="Arial" panose="020B0604020202020204" pitchFamily="34" charset="0"/>
              </a:endParaRPr>
            </a:p>
          </p:txBody>
        </p:sp>
      </p:grpSp>
    </p:spTree>
    <p:extLst>
      <p:ext uri="{BB962C8B-B14F-4D97-AF65-F5344CB8AC3E}">
        <p14:creationId xmlns:p14="http://schemas.microsoft.com/office/powerpoint/2010/main" val="9373502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with QR code spac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48CFB-3162-47D6-9067-FBE7C5CE61A1}"/>
              </a:ext>
            </a:extLst>
          </p:cNvPr>
          <p:cNvSpPr>
            <a:spLocks noGrp="1"/>
          </p:cNvSpPr>
          <p:nvPr>
            <p:ph type="ctrTitle" hasCustomPrompt="1"/>
          </p:nvPr>
        </p:nvSpPr>
        <p:spPr>
          <a:xfrm>
            <a:off x="736600" y="792091"/>
            <a:ext cx="6838572" cy="2679166"/>
          </a:xfrm>
        </p:spPr>
        <p:txBody>
          <a:bodyPr anchor="t">
            <a:normAutofit/>
          </a:bodyPr>
          <a:lstStyle>
            <a:lvl1pPr algn="l">
              <a:defRPr sz="3600" b="1">
                <a:solidFill>
                  <a:schemeClr val="bg1"/>
                </a:solidFill>
                <a:latin typeface="Arial" panose="020B0604020202020204" pitchFamily="34" charset="0"/>
                <a:cs typeface="Arial" panose="020B0604020202020204" pitchFamily="34" charset="0"/>
              </a:defRPr>
            </a:lvl1pPr>
          </a:lstStyle>
          <a:p>
            <a:r>
              <a:rPr lang="en-US" dirty="0"/>
              <a:t>Poster title</a:t>
            </a:r>
          </a:p>
        </p:txBody>
      </p:sp>
      <p:sp>
        <p:nvSpPr>
          <p:cNvPr id="6" name="Slide Number Placeholder 5">
            <a:extLst>
              <a:ext uri="{FF2B5EF4-FFF2-40B4-BE49-F238E27FC236}">
                <a16:creationId xmlns:a16="http://schemas.microsoft.com/office/drawing/2014/main" id="{8C70C20D-D1D4-4FC2-A3EB-11693DAF168E}"/>
              </a:ext>
            </a:extLst>
          </p:cNvPr>
          <p:cNvSpPr>
            <a:spLocks noGrp="1"/>
          </p:cNvSpPr>
          <p:nvPr>
            <p:ph type="sldNum" sz="quarter" idx="12"/>
          </p:nvPr>
        </p:nvSpPr>
        <p:spPr/>
        <p:txBody>
          <a:bodyPr/>
          <a:lstStyle>
            <a:lvl1pPr>
              <a:defRPr>
                <a:solidFill>
                  <a:schemeClr val="bg1"/>
                </a:solidFill>
              </a:defRPr>
            </a:lvl1pPr>
          </a:lstStyle>
          <a:p>
            <a:fld id="{DA69A137-6BDB-47B4-8B9B-30BE2E63C07B}" type="slidenum">
              <a:rPr lang="en-US" smtClean="0"/>
              <a:pPr/>
              <a:t>‹#›</a:t>
            </a:fld>
            <a:endParaRPr lang="en-US" dirty="0"/>
          </a:p>
        </p:txBody>
      </p:sp>
      <p:cxnSp>
        <p:nvCxnSpPr>
          <p:cNvPr id="10" name="Straight Connector 9">
            <a:extLst>
              <a:ext uri="{FF2B5EF4-FFF2-40B4-BE49-F238E27FC236}">
                <a16:creationId xmlns:a16="http://schemas.microsoft.com/office/drawing/2014/main" id="{3CFFDBF9-7C79-4E50-889D-8163AF7FAB05}"/>
              </a:ext>
            </a:extLst>
          </p:cNvPr>
          <p:cNvCxnSpPr>
            <a:cxnSpLocks/>
          </p:cNvCxnSpPr>
          <p:nvPr userDrawn="1"/>
        </p:nvCxnSpPr>
        <p:spPr>
          <a:xfrm>
            <a:off x="732514" y="3657876"/>
            <a:ext cx="683952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0026177E-64E8-4D53-896A-20DD500D929E}"/>
              </a:ext>
            </a:extLst>
          </p:cNvPr>
          <p:cNvSpPr>
            <a:spLocks noGrp="1"/>
          </p:cNvSpPr>
          <p:nvPr userDrawn="1">
            <p:ph type="body" sz="quarter" idx="13" hasCustomPrompt="1"/>
          </p:nvPr>
        </p:nvSpPr>
        <p:spPr>
          <a:xfrm>
            <a:off x="732514" y="3824655"/>
            <a:ext cx="6839151" cy="1129727"/>
          </a:xfrm>
        </p:spPr>
        <p:txBody>
          <a:bodyPr>
            <a:normAutofit/>
          </a:bodyPr>
          <a:lstStyle>
            <a:lvl1pPr marL="0" indent="0">
              <a:buFontTx/>
              <a:buNone/>
              <a:defRPr sz="1800">
                <a:solidFill>
                  <a:schemeClr val="bg1"/>
                </a:solidFill>
                <a:latin typeface="Arial" panose="020B0604020202020204" pitchFamily="34" charset="0"/>
                <a:cs typeface="Arial" panose="020B0604020202020204" pitchFamily="34" charset="0"/>
              </a:defRPr>
            </a:lvl1pPr>
            <a:lvl2pPr marL="457200" indent="0">
              <a:buFontTx/>
              <a:buNone/>
              <a:defRPr sz="1200">
                <a:solidFill>
                  <a:schemeClr val="bg1"/>
                </a:solidFill>
                <a:latin typeface="Arial" panose="020B0604020202020204" pitchFamily="34" charset="0"/>
                <a:cs typeface="Arial" panose="020B0604020202020204" pitchFamily="34" charset="0"/>
              </a:defRPr>
            </a:lvl2pPr>
            <a:lvl3pPr marL="914400" indent="0">
              <a:buFontTx/>
              <a:buNone/>
              <a:defRPr sz="1200">
                <a:solidFill>
                  <a:schemeClr val="bg1"/>
                </a:solidFill>
                <a:latin typeface="Arial" panose="020B0604020202020204" pitchFamily="34" charset="0"/>
                <a:cs typeface="Arial" panose="020B0604020202020204" pitchFamily="34" charset="0"/>
              </a:defRPr>
            </a:lvl3pPr>
            <a:lvl4pPr marL="1371600" indent="0">
              <a:buFontTx/>
              <a:buNone/>
              <a:defRPr sz="1200">
                <a:solidFill>
                  <a:schemeClr val="bg1"/>
                </a:solidFill>
                <a:latin typeface="Arial" panose="020B0604020202020204" pitchFamily="34" charset="0"/>
                <a:cs typeface="Arial" panose="020B0604020202020204" pitchFamily="34" charset="0"/>
              </a:defRPr>
            </a:lvl4pPr>
            <a:lvl5pPr marL="1828800" indent="0">
              <a:buFontTx/>
              <a:buNone/>
              <a:defRPr sz="1200">
                <a:solidFill>
                  <a:schemeClr val="bg1"/>
                </a:solidFill>
                <a:latin typeface="Arial" panose="020B0604020202020204" pitchFamily="34" charset="0"/>
                <a:cs typeface="Arial" panose="020B0604020202020204" pitchFamily="34" charset="0"/>
              </a:defRPr>
            </a:lvl5pPr>
          </a:lstStyle>
          <a:p>
            <a:pPr lvl="0"/>
            <a:r>
              <a:rPr lang="en-US" dirty="0"/>
              <a:t>Authors</a:t>
            </a:r>
          </a:p>
        </p:txBody>
      </p:sp>
      <p:sp>
        <p:nvSpPr>
          <p:cNvPr id="13" name="Text Placeholder 11">
            <a:extLst>
              <a:ext uri="{FF2B5EF4-FFF2-40B4-BE49-F238E27FC236}">
                <a16:creationId xmlns:a16="http://schemas.microsoft.com/office/drawing/2014/main" id="{ED2BAAFB-40EC-4695-B453-1BA623A7D48B}"/>
              </a:ext>
            </a:extLst>
          </p:cNvPr>
          <p:cNvSpPr>
            <a:spLocks noGrp="1"/>
          </p:cNvSpPr>
          <p:nvPr userDrawn="1">
            <p:ph type="body" sz="quarter" idx="14" hasCustomPrompt="1"/>
          </p:nvPr>
        </p:nvSpPr>
        <p:spPr>
          <a:xfrm>
            <a:off x="732514" y="5169691"/>
            <a:ext cx="6839151" cy="1129727"/>
          </a:xfrm>
        </p:spPr>
        <p:txBody>
          <a:bodyPr>
            <a:normAutofit/>
          </a:bodyPr>
          <a:lstStyle>
            <a:lvl1pPr marL="0" indent="0">
              <a:buFontTx/>
              <a:buNone/>
              <a:defRPr sz="1200">
                <a:solidFill>
                  <a:schemeClr val="bg1"/>
                </a:solidFill>
                <a:latin typeface="Arial" panose="020B0604020202020204" pitchFamily="34" charset="0"/>
                <a:cs typeface="Arial" panose="020B0604020202020204" pitchFamily="34" charset="0"/>
              </a:defRPr>
            </a:lvl1pPr>
            <a:lvl2pPr marL="457200" indent="0">
              <a:buFontTx/>
              <a:buNone/>
              <a:defRPr sz="1200">
                <a:solidFill>
                  <a:schemeClr val="bg1"/>
                </a:solidFill>
                <a:latin typeface="Arial" panose="020B0604020202020204" pitchFamily="34" charset="0"/>
                <a:cs typeface="Arial" panose="020B0604020202020204" pitchFamily="34" charset="0"/>
              </a:defRPr>
            </a:lvl2pPr>
            <a:lvl3pPr marL="914400" indent="0">
              <a:buFontTx/>
              <a:buNone/>
              <a:defRPr sz="1200">
                <a:solidFill>
                  <a:schemeClr val="bg1"/>
                </a:solidFill>
                <a:latin typeface="Arial" panose="020B0604020202020204" pitchFamily="34" charset="0"/>
                <a:cs typeface="Arial" panose="020B0604020202020204" pitchFamily="34" charset="0"/>
              </a:defRPr>
            </a:lvl3pPr>
            <a:lvl4pPr marL="1371600" indent="0">
              <a:buFontTx/>
              <a:buNone/>
              <a:defRPr sz="1200">
                <a:solidFill>
                  <a:schemeClr val="bg1"/>
                </a:solidFill>
                <a:latin typeface="Arial" panose="020B0604020202020204" pitchFamily="34" charset="0"/>
                <a:cs typeface="Arial" panose="020B0604020202020204" pitchFamily="34" charset="0"/>
              </a:defRPr>
            </a:lvl4pPr>
            <a:lvl5pPr marL="1828800" indent="0">
              <a:buFontTx/>
              <a:buNone/>
              <a:defRPr sz="1200">
                <a:solidFill>
                  <a:schemeClr val="bg1"/>
                </a:solidFill>
                <a:latin typeface="Arial" panose="020B0604020202020204" pitchFamily="34" charset="0"/>
                <a:cs typeface="Arial" panose="020B0604020202020204" pitchFamily="34" charset="0"/>
              </a:defRPr>
            </a:lvl5pPr>
          </a:lstStyle>
          <a:p>
            <a:pPr lvl="0"/>
            <a:r>
              <a:rPr lang="en-US" dirty="0"/>
              <a:t>Institutions</a:t>
            </a:r>
          </a:p>
        </p:txBody>
      </p:sp>
      <p:sp>
        <p:nvSpPr>
          <p:cNvPr id="15" name="TextBox 14">
            <a:extLst>
              <a:ext uri="{FF2B5EF4-FFF2-40B4-BE49-F238E27FC236}">
                <a16:creationId xmlns:a16="http://schemas.microsoft.com/office/drawing/2014/main" id="{91CC118F-95DA-41C1-A9FA-C20791ECBAB3}"/>
              </a:ext>
            </a:extLst>
          </p:cNvPr>
          <p:cNvSpPr txBox="1"/>
          <p:nvPr userDrawn="1"/>
        </p:nvSpPr>
        <p:spPr>
          <a:xfrm>
            <a:off x="3457621" y="6652816"/>
            <a:ext cx="5276757" cy="2051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30000" dirty="0">
                <a:solidFill>
                  <a:schemeClr val="bg1"/>
                </a:solidFill>
                <a:latin typeface="Arial" panose="020B0604020202020204" pitchFamily="34" charset="0"/>
                <a:ea typeface="+mn-ea"/>
                <a:cs typeface="Arial" panose="020B0604020202020204" pitchFamily="34" charset="0"/>
              </a:rPr>
              <a:t>Poster presented at the 2020 ASH Annual Meeting &amp; Exposition, held virtually on 5–8 December 2020</a:t>
            </a:r>
          </a:p>
        </p:txBody>
      </p:sp>
      <p:sp>
        <p:nvSpPr>
          <p:cNvPr id="8" name="Text Placeholder 11">
            <a:extLst>
              <a:ext uri="{FF2B5EF4-FFF2-40B4-BE49-F238E27FC236}">
                <a16:creationId xmlns:a16="http://schemas.microsoft.com/office/drawing/2014/main" id="{B50EF9CD-9DEC-4BBB-B201-621A87AC9DE8}"/>
              </a:ext>
            </a:extLst>
          </p:cNvPr>
          <p:cNvSpPr>
            <a:spLocks noGrp="1"/>
          </p:cNvSpPr>
          <p:nvPr>
            <p:ph type="body" sz="quarter" idx="15" hasCustomPrompt="1"/>
          </p:nvPr>
        </p:nvSpPr>
        <p:spPr>
          <a:xfrm>
            <a:off x="0" y="1"/>
            <a:ext cx="1404851" cy="482138"/>
          </a:xfrm>
        </p:spPr>
        <p:txBody>
          <a:bodyPr anchor="ctr">
            <a:normAutofit/>
          </a:bodyPr>
          <a:lstStyle>
            <a:lvl1pPr marL="0" indent="0">
              <a:buFontTx/>
              <a:buNone/>
              <a:defRPr sz="1400">
                <a:solidFill>
                  <a:schemeClr val="bg1"/>
                </a:solidFill>
                <a:latin typeface="Arial" panose="020B0604020202020204" pitchFamily="34" charset="0"/>
                <a:cs typeface="Arial" panose="020B0604020202020204" pitchFamily="34" charset="0"/>
              </a:defRPr>
            </a:lvl1pPr>
            <a:lvl2pPr marL="457200" indent="0">
              <a:buFontTx/>
              <a:buNone/>
              <a:defRPr sz="1200">
                <a:solidFill>
                  <a:schemeClr val="bg1"/>
                </a:solidFill>
                <a:latin typeface="Arial" panose="020B0604020202020204" pitchFamily="34" charset="0"/>
                <a:cs typeface="Arial" panose="020B0604020202020204" pitchFamily="34" charset="0"/>
              </a:defRPr>
            </a:lvl2pPr>
            <a:lvl3pPr marL="914400" indent="0">
              <a:buFontTx/>
              <a:buNone/>
              <a:defRPr sz="1200">
                <a:solidFill>
                  <a:schemeClr val="bg1"/>
                </a:solidFill>
                <a:latin typeface="Arial" panose="020B0604020202020204" pitchFamily="34" charset="0"/>
                <a:cs typeface="Arial" panose="020B0604020202020204" pitchFamily="34" charset="0"/>
              </a:defRPr>
            </a:lvl3pPr>
            <a:lvl4pPr marL="1371600" indent="0">
              <a:buFontTx/>
              <a:buNone/>
              <a:defRPr sz="1200">
                <a:solidFill>
                  <a:schemeClr val="bg1"/>
                </a:solidFill>
                <a:latin typeface="Arial" panose="020B0604020202020204" pitchFamily="34" charset="0"/>
                <a:cs typeface="Arial" panose="020B0604020202020204" pitchFamily="34" charset="0"/>
              </a:defRPr>
            </a:lvl4pPr>
            <a:lvl5pPr marL="1828800" indent="0">
              <a:buFontTx/>
              <a:buNone/>
              <a:defRPr sz="1200">
                <a:solidFill>
                  <a:schemeClr val="bg1"/>
                </a:solidFill>
                <a:latin typeface="Arial" panose="020B0604020202020204" pitchFamily="34" charset="0"/>
                <a:cs typeface="Arial" panose="020B0604020202020204" pitchFamily="34" charset="0"/>
              </a:defRPr>
            </a:lvl5pPr>
          </a:lstStyle>
          <a:p>
            <a:pPr lvl="0"/>
            <a:r>
              <a:rPr lang="en-US" dirty="0"/>
              <a:t>Poster </a:t>
            </a:r>
            <a:r>
              <a:rPr lang="en-US" dirty="0" err="1"/>
              <a:t>xxxx</a:t>
            </a:r>
            <a:endParaRPr lang="en-US" dirty="0"/>
          </a:p>
        </p:txBody>
      </p:sp>
      <p:sp>
        <p:nvSpPr>
          <p:cNvPr id="9" name="Text Placeholder 11">
            <a:extLst>
              <a:ext uri="{FF2B5EF4-FFF2-40B4-BE49-F238E27FC236}">
                <a16:creationId xmlns:a16="http://schemas.microsoft.com/office/drawing/2014/main" id="{1D8D7246-3778-4D81-B905-D80270DE81DB}"/>
              </a:ext>
            </a:extLst>
          </p:cNvPr>
          <p:cNvSpPr>
            <a:spLocks noGrp="1"/>
          </p:cNvSpPr>
          <p:nvPr>
            <p:ph type="body" sz="quarter" idx="16" hasCustomPrompt="1"/>
          </p:nvPr>
        </p:nvSpPr>
        <p:spPr>
          <a:xfrm>
            <a:off x="9243755" y="1"/>
            <a:ext cx="2442094" cy="482138"/>
          </a:xfrm>
        </p:spPr>
        <p:txBody>
          <a:bodyPr anchor="ctr">
            <a:normAutofit/>
          </a:bodyPr>
          <a:lstStyle>
            <a:lvl1pPr marL="0" indent="0" algn="r">
              <a:buFontTx/>
              <a:buNone/>
              <a:defRPr sz="1400">
                <a:solidFill>
                  <a:schemeClr val="bg1"/>
                </a:solidFill>
                <a:latin typeface="Arial" panose="020B0604020202020204" pitchFamily="34" charset="0"/>
                <a:cs typeface="Arial" panose="020B0604020202020204" pitchFamily="34" charset="0"/>
              </a:defRPr>
            </a:lvl1pPr>
            <a:lvl2pPr marL="457200" indent="0">
              <a:buFontTx/>
              <a:buNone/>
              <a:defRPr sz="1200">
                <a:solidFill>
                  <a:schemeClr val="bg1"/>
                </a:solidFill>
                <a:latin typeface="Arial" panose="020B0604020202020204" pitchFamily="34" charset="0"/>
                <a:cs typeface="Arial" panose="020B0604020202020204" pitchFamily="34" charset="0"/>
              </a:defRPr>
            </a:lvl2pPr>
            <a:lvl3pPr marL="914400" indent="0">
              <a:buFontTx/>
              <a:buNone/>
              <a:defRPr sz="1200">
                <a:solidFill>
                  <a:schemeClr val="bg1"/>
                </a:solidFill>
                <a:latin typeface="Arial" panose="020B0604020202020204" pitchFamily="34" charset="0"/>
                <a:cs typeface="Arial" panose="020B0604020202020204" pitchFamily="34" charset="0"/>
              </a:defRPr>
            </a:lvl3pPr>
            <a:lvl4pPr marL="1371600" indent="0">
              <a:buFontTx/>
              <a:buNone/>
              <a:defRPr sz="1200">
                <a:solidFill>
                  <a:schemeClr val="bg1"/>
                </a:solidFill>
                <a:latin typeface="Arial" panose="020B0604020202020204" pitchFamily="34" charset="0"/>
                <a:cs typeface="Arial" panose="020B0604020202020204" pitchFamily="34" charset="0"/>
              </a:defRPr>
            </a:lvl4pPr>
            <a:lvl5pPr marL="1828800" indent="0">
              <a:buFontTx/>
              <a:buNone/>
              <a:defRPr sz="1200">
                <a:solidFill>
                  <a:schemeClr val="bg1"/>
                </a:solidFill>
                <a:latin typeface="Arial" panose="020B0604020202020204" pitchFamily="34" charset="0"/>
                <a:cs typeface="Arial" panose="020B0604020202020204" pitchFamily="34" charset="0"/>
              </a:defRPr>
            </a:lvl5pPr>
          </a:lstStyle>
          <a:p>
            <a:pPr lvl="0"/>
            <a:r>
              <a:rPr lang="en-US" dirty="0"/>
              <a:t>Presenting author name and email address</a:t>
            </a:r>
          </a:p>
        </p:txBody>
      </p:sp>
      <p:grpSp>
        <p:nvGrpSpPr>
          <p:cNvPr id="11" name="Group 10">
            <a:extLst>
              <a:ext uri="{FF2B5EF4-FFF2-40B4-BE49-F238E27FC236}">
                <a16:creationId xmlns:a16="http://schemas.microsoft.com/office/drawing/2014/main" id="{16211C5E-95D2-4FE7-B235-21AAF7518A6E}"/>
              </a:ext>
            </a:extLst>
          </p:cNvPr>
          <p:cNvGrpSpPr/>
          <p:nvPr userDrawn="1"/>
        </p:nvGrpSpPr>
        <p:grpSpPr>
          <a:xfrm>
            <a:off x="11777518" y="96752"/>
            <a:ext cx="288636" cy="288636"/>
            <a:chOff x="323851" y="619793"/>
            <a:chExt cx="288636" cy="288636"/>
          </a:xfrm>
        </p:grpSpPr>
        <p:sp>
          <p:nvSpPr>
            <p:cNvPr id="14" name="Freeform: Shape 13">
              <a:extLst>
                <a:ext uri="{FF2B5EF4-FFF2-40B4-BE49-F238E27FC236}">
                  <a16:creationId xmlns:a16="http://schemas.microsoft.com/office/drawing/2014/main" id="{7D157120-C710-4640-801A-F3C540BCC744}"/>
                </a:ext>
              </a:extLst>
            </p:cNvPr>
            <p:cNvSpPr/>
            <p:nvPr/>
          </p:nvSpPr>
          <p:spPr>
            <a:xfrm>
              <a:off x="323851" y="619793"/>
              <a:ext cx="288636" cy="288636"/>
            </a:xfrm>
            <a:custGeom>
              <a:avLst/>
              <a:gdLst>
                <a:gd name="connsiteX0" fmla="*/ 62459 w 288636"/>
                <a:gd name="connsiteY0" fmla="*/ 148401 h 288636"/>
                <a:gd name="connsiteX1" fmla="*/ 62932 w 288636"/>
                <a:gd name="connsiteY1" fmla="*/ 150767 h 288636"/>
                <a:gd name="connsiteX2" fmla="*/ 62459 w 288636"/>
                <a:gd name="connsiteY2" fmla="*/ 148401 h 288636"/>
                <a:gd name="connsiteX3" fmla="*/ 165138 w 288636"/>
                <a:gd name="connsiteY3" fmla="*/ 24429 h 288636"/>
                <a:gd name="connsiteX4" fmla="*/ 164191 w 288636"/>
                <a:gd name="connsiteY4" fmla="*/ 23483 h 288636"/>
                <a:gd name="connsiteX5" fmla="*/ 152362 w 288636"/>
                <a:gd name="connsiteY5" fmla="*/ 14493 h 288636"/>
                <a:gd name="connsiteX6" fmla="*/ 138640 w 288636"/>
                <a:gd name="connsiteY6" fmla="*/ 15439 h 288636"/>
                <a:gd name="connsiteX7" fmla="*/ 130123 w 288636"/>
                <a:gd name="connsiteY7" fmla="*/ 22063 h 288636"/>
                <a:gd name="connsiteX8" fmla="*/ 126338 w 288636"/>
                <a:gd name="connsiteY8" fmla="*/ 24429 h 288636"/>
                <a:gd name="connsiteX9" fmla="*/ 165138 w 288636"/>
                <a:gd name="connsiteY9" fmla="*/ 24429 h 288636"/>
                <a:gd name="connsiteX10" fmla="*/ 255041 w 288636"/>
                <a:gd name="connsiteY10" fmla="*/ 124742 h 288636"/>
                <a:gd name="connsiteX11" fmla="*/ 257407 w 288636"/>
                <a:gd name="connsiteY11" fmla="*/ 123796 h 288636"/>
                <a:gd name="connsiteX12" fmla="*/ 273968 w 288636"/>
                <a:gd name="connsiteY12" fmla="*/ 111020 h 288636"/>
                <a:gd name="connsiteX13" fmla="*/ 273968 w 288636"/>
                <a:gd name="connsiteY13" fmla="*/ 108181 h 288636"/>
                <a:gd name="connsiteX14" fmla="*/ 256934 w 288636"/>
                <a:gd name="connsiteY14" fmla="*/ 94932 h 288636"/>
                <a:gd name="connsiteX15" fmla="*/ 255041 w 288636"/>
                <a:gd name="connsiteY15" fmla="*/ 93986 h 288636"/>
                <a:gd name="connsiteX16" fmla="*/ 255041 w 288636"/>
                <a:gd name="connsiteY16" fmla="*/ 124742 h 288636"/>
                <a:gd name="connsiteX17" fmla="*/ 36908 w 288636"/>
                <a:gd name="connsiteY17" fmla="*/ 93986 h 288636"/>
                <a:gd name="connsiteX18" fmla="*/ 35015 w 288636"/>
                <a:gd name="connsiteY18" fmla="*/ 95405 h 288636"/>
                <a:gd name="connsiteX19" fmla="*/ 23659 w 288636"/>
                <a:gd name="connsiteY19" fmla="*/ 104396 h 288636"/>
                <a:gd name="connsiteX20" fmla="*/ 17507 w 288636"/>
                <a:gd name="connsiteY20" fmla="*/ 109127 h 288636"/>
                <a:gd name="connsiteX21" fmla="*/ 17507 w 288636"/>
                <a:gd name="connsiteY21" fmla="*/ 111493 h 288636"/>
                <a:gd name="connsiteX22" fmla="*/ 20346 w 288636"/>
                <a:gd name="connsiteY22" fmla="*/ 113386 h 288636"/>
                <a:gd name="connsiteX23" fmla="*/ 35015 w 288636"/>
                <a:gd name="connsiteY23" fmla="*/ 124742 h 288636"/>
                <a:gd name="connsiteX24" fmla="*/ 37381 w 288636"/>
                <a:gd name="connsiteY24" fmla="*/ 125689 h 288636"/>
                <a:gd name="connsiteX25" fmla="*/ 37381 w 288636"/>
                <a:gd name="connsiteY25" fmla="*/ 93986 h 288636"/>
                <a:gd name="connsiteX26" fmla="*/ 12303 w 288636"/>
                <a:gd name="connsiteY26" fmla="*/ 122376 h 288636"/>
                <a:gd name="connsiteX27" fmla="*/ 11829 w 288636"/>
                <a:gd name="connsiteY27" fmla="*/ 123796 h 288636"/>
                <a:gd name="connsiteX28" fmla="*/ 12303 w 288636"/>
                <a:gd name="connsiteY28" fmla="*/ 140357 h 288636"/>
                <a:gd name="connsiteX29" fmla="*/ 12303 w 288636"/>
                <a:gd name="connsiteY29" fmla="*/ 141776 h 288636"/>
                <a:gd name="connsiteX30" fmla="*/ 11829 w 288636"/>
                <a:gd name="connsiteY30" fmla="*/ 181996 h 288636"/>
                <a:gd name="connsiteX31" fmla="*/ 11829 w 288636"/>
                <a:gd name="connsiteY31" fmla="*/ 265275 h 288636"/>
                <a:gd name="connsiteX32" fmla="*/ 12303 w 288636"/>
                <a:gd name="connsiteY32" fmla="*/ 270953 h 288636"/>
                <a:gd name="connsiteX33" fmla="*/ 14668 w 288636"/>
                <a:gd name="connsiteY33" fmla="*/ 271899 h 288636"/>
                <a:gd name="connsiteX34" fmla="*/ 26971 w 288636"/>
                <a:gd name="connsiteY34" fmla="*/ 262436 h 288636"/>
                <a:gd name="connsiteX35" fmla="*/ 48264 w 288636"/>
                <a:gd name="connsiteY35" fmla="*/ 245875 h 288636"/>
                <a:gd name="connsiteX36" fmla="*/ 62459 w 288636"/>
                <a:gd name="connsiteY36" fmla="*/ 234519 h 288636"/>
                <a:gd name="connsiteX37" fmla="*/ 91323 w 288636"/>
                <a:gd name="connsiteY37" fmla="*/ 212279 h 288636"/>
                <a:gd name="connsiteX38" fmla="*/ 108830 w 288636"/>
                <a:gd name="connsiteY38" fmla="*/ 199031 h 288636"/>
                <a:gd name="connsiteX39" fmla="*/ 109776 w 288636"/>
                <a:gd name="connsiteY39" fmla="*/ 197611 h 288636"/>
                <a:gd name="connsiteX40" fmla="*/ 90376 w 288636"/>
                <a:gd name="connsiteY40" fmla="*/ 182469 h 288636"/>
                <a:gd name="connsiteX41" fmla="*/ 70503 w 288636"/>
                <a:gd name="connsiteY41" fmla="*/ 167328 h 288636"/>
                <a:gd name="connsiteX42" fmla="*/ 51103 w 288636"/>
                <a:gd name="connsiteY42" fmla="*/ 152186 h 288636"/>
                <a:gd name="connsiteX43" fmla="*/ 31703 w 288636"/>
                <a:gd name="connsiteY43" fmla="*/ 137045 h 288636"/>
                <a:gd name="connsiteX44" fmla="*/ 12303 w 288636"/>
                <a:gd name="connsiteY44" fmla="*/ 122376 h 288636"/>
                <a:gd name="connsiteX45" fmla="*/ 181226 w 288636"/>
                <a:gd name="connsiteY45" fmla="*/ 198084 h 288636"/>
                <a:gd name="connsiteX46" fmla="*/ 278226 w 288636"/>
                <a:gd name="connsiteY46" fmla="*/ 272846 h 288636"/>
                <a:gd name="connsiteX47" fmla="*/ 279173 w 288636"/>
                <a:gd name="connsiteY47" fmla="*/ 270953 h 288636"/>
                <a:gd name="connsiteX48" fmla="*/ 279646 w 288636"/>
                <a:gd name="connsiteY48" fmla="*/ 266694 h 288636"/>
                <a:gd name="connsiteX49" fmla="*/ 279646 w 288636"/>
                <a:gd name="connsiteY49" fmla="*/ 180104 h 288636"/>
                <a:gd name="connsiteX50" fmla="*/ 279173 w 288636"/>
                <a:gd name="connsiteY50" fmla="*/ 171586 h 288636"/>
                <a:gd name="connsiteX51" fmla="*/ 279173 w 288636"/>
                <a:gd name="connsiteY51" fmla="*/ 170640 h 288636"/>
                <a:gd name="connsiteX52" fmla="*/ 279173 w 288636"/>
                <a:gd name="connsiteY52" fmla="*/ 139411 h 288636"/>
                <a:gd name="connsiteX53" fmla="*/ 279646 w 288636"/>
                <a:gd name="connsiteY53" fmla="*/ 134206 h 288636"/>
                <a:gd name="connsiteX54" fmla="*/ 279646 w 288636"/>
                <a:gd name="connsiteY54" fmla="*/ 123796 h 288636"/>
                <a:gd name="connsiteX55" fmla="*/ 279173 w 288636"/>
                <a:gd name="connsiteY55" fmla="*/ 122376 h 288636"/>
                <a:gd name="connsiteX56" fmla="*/ 181226 w 288636"/>
                <a:gd name="connsiteY56" fmla="*/ 198084 h 288636"/>
                <a:gd name="connsiteX57" fmla="*/ 267343 w 288636"/>
                <a:gd name="connsiteY57" fmla="*/ 279470 h 288636"/>
                <a:gd name="connsiteX58" fmla="*/ 266397 w 288636"/>
                <a:gd name="connsiteY58" fmla="*/ 278524 h 288636"/>
                <a:gd name="connsiteX59" fmla="*/ 258826 w 288636"/>
                <a:gd name="connsiteY59" fmla="*/ 272373 h 288636"/>
                <a:gd name="connsiteX60" fmla="*/ 242738 w 288636"/>
                <a:gd name="connsiteY60" fmla="*/ 260070 h 288636"/>
                <a:gd name="connsiteX61" fmla="*/ 228070 w 288636"/>
                <a:gd name="connsiteY61" fmla="*/ 248241 h 288636"/>
                <a:gd name="connsiteX62" fmla="*/ 212455 w 288636"/>
                <a:gd name="connsiteY62" fmla="*/ 236411 h 288636"/>
                <a:gd name="connsiteX63" fmla="*/ 192109 w 288636"/>
                <a:gd name="connsiteY63" fmla="*/ 220323 h 288636"/>
                <a:gd name="connsiteX64" fmla="*/ 173655 w 288636"/>
                <a:gd name="connsiteY64" fmla="*/ 205655 h 288636"/>
                <a:gd name="connsiteX65" fmla="*/ 170816 w 288636"/>
                <a:gd name="connsiteY65" fmla="*/ 205655 h 288636"/>
                <a:gd name="connsiteX66" fmla="*/ 162299 w 288636"/>
                <a:gd name="connsiteY66" fmla="*/ 212279 h 288636"/>
                <a:gd name="connsiteX67" fmla="*/ 149050 w 288636"/>
                <a:gd name="connsiteY67" fmla="*/ 217958 h 288636"/>
                <a:gd name="connsiteX68" fmla="*/ 132489 w 288636"/>
                <a:gd name="connsiteY68" fmla="*/ 213699 h 288636"/>
                <a:gd name="connsiteX69" fmla="*/ 122079 w 288636"/>
                <a:gd name="connsiteY69" fmla="*/ 205655 h 288636"/>
                <a:gd name="connsiteX70" fmla="*/ 119713 w 288636"/>
                <a:gd name="connsiteY70" fmla="*/ 205655 h 288636"/>
                <a:gd name="connsiteX71" fmla="*/ 98420 w 288636"/>
                <a:gd name="connsiteY71" fmla="*/ 222216 h 288636"/>
                <a:gd name="connsiteX72" fmla="*/ 75235 w 288636"/>
                <a:gd name="connsiteY72" fmla="*/ 240197 h 288636"/>
                <a:gd name="connsiteX73" fmla="*/ 60093 w 288636"/>
                <a:gd name="connsiteY73" fmla="*/ 252026 h 288636"/>
                <a:gd name="connsiteX74" fmla="*/ 30756 w 288636"/>
                <a:gd name="connsiteY74" fmla="*/ 274738 h 288636"/>
                <a:gd name="connsiteX75" fmla="*/ 25551 w 288636"/>
                <a:gd name="connsiteY75" fmla="*/ 278997 h 288636"/>
                <a:gd name="connsiteX76" fmla="*/ 26498 w 288636"/>
                <a:gd name="connsiteY76" fmla="*/ 279943 h 288636"/>
                <a:gd name="connsiteX77" fmla="*/ 267343 w 288636"/>
                <a:gd name="connsiteY77" fmla="*/ 279470 h 288636"/>
                <a:gd name="connsiteX78" fmla="*/ 146211 w 288636"/>
                <a:gd name="connsiteY78" fmla="*/ 36732 h 288636"/>
                <a:gd name="connsiteX79" fmla="*/ 61513 w 288636"/>
                <a:gd name="connsiteY79" fmla="*/ 36732 h 288636"/>
                <a:gd name="connsiteX80" fmla="*/ 55835 w 288636"/>
                <a:gd name="connsiteY80" fmla="*/ 38151 h 288636"/>
                <a:gd name="connsiteX81" fmla="*/ 48737 w 288636"/>
                <a:gd name="connsiteY81" fmla="*/ 49507 h 288636"/>
                <a:gd name="connsiteX82" fmla="*/ 48737 w 288636"/>
                <a:gd name="connsiteY82" fmla="*/ 93986 h 288636"/>
                <a:gd name="connsiteX83" fmla="*/ 48737 w 288636"/>
                <a:gd name="connsiteY83" fmla="*/ 132786 h 288636"/>
                <a:gd name="connsiteX84" fmla="*/ 49683 w 288636"/>
                <a:gd name="connsiteY84" fmla="*/ 136098 h 288636"/>
                <a:gd name="connsiteX85" fmla="*/ 61986 w 288636"/>
                <a:gd name="connsiteY85" fmla="*/ 146035 h 288636"/>
                <a:gd name="connsiteX86" fmla="*/ 69083 w 288636"/>
                <a:gd name="connsiteY86" fmla="*/ 151240 h 288636"/>
                <a:gd name="connsiteX87" fmla="*/ 73815 w 288636"/>
                <a:gd name="connsiteY87" fmla="*/ 155025 h 288636"/>
                <a:gd name="connsiteX88" fmla="*/ 90376 w 288636"/>
                <a:gd name="connsiteY88" fmla="*/ 167328 h 288636"/>
                <a:gd name="connsiteX89" fmla="*/ 96054 w 288636"/>
                <a:gd name="connsiteY89" fmla="*/ 172060 h 288636"/>
                <a:gd name="connsiteX90" fmla="*/ 105991 w 288636"/>
                <a:gd name="connsiteY90" fmla="*/ 180104 h 288636"/>
                <a:gd name="connsiteX91" fmla="*/ 130123 w 288636"/>
                <a:gd name="connsiteY91" fmla="*/ 199031 h 288636"/>
                <a:gd name="connsiteX92" fmla="*/ 139586 w 288636"/>
                <a:gd name="connsiteY92" fmla="*/ 206128 h 288636"/>
                <a:gd name="connsiteX93" fmla="*/ 152362 w 288636"/>
                <a:gd name="connsiteY93" fmla="*/ 206128 h 288636"/>
                <a:gd name="connsiteX94" fmla="*/ 169396 w 288636"/>
                <a:gd name="connsiteY94" fmla="*/ 193352 h 288636"/>
                <a:gd name="connsiteX95" fmla="*/ 188797 w 288636"/>
                <a:gd name="connsiteY95" fmla="*/ 178684 h 288636"/>
                <a:gd name="connsiteX96" fmla="*/ 190216 w 288636"/>
                <a:gd name="connsiteY96" fmla="*/ 177265 h 288636"/>
                <a:gd name="connsiteX97" fmla="*/ 192582 w 288636"/>
                <a:gd name="connsiteY97" fmla="*/ 174899 h 288636"/>
                <a:gd name="connsiteX98" fmla="*/ 195894 w 288636"/>
                <a:gd name="connsiteY98" fmla="*/ 172533 h 288636"/>
                <a:gd name="connsiteX99" fmla="*/ 209616 w 288636"/>
                <a:gd name="connsiteY99" fmla="*/ 162123 h 288636"/>
                <a:gd name="connsiteX100" fmla="*/ 212928 w 288636"/>
                <a:gd name="connsiteY100" fmla="*/ 159284 h 288636"/>
                <a:gd name="connsiteX101" fmla="*/ 214821 w 288636"/>
                <a:gd name="connsiteY101" fmla="*/ 157391 h 288636"/>
                <a:gd name="connsiteX102" fmla="*/ 225231 w 288636"/>
                <a:gd name="connsiteY102" fmla="*/ 149820 h 288636"/>
                <a:gd name="connsiteX103" fmla="*/ 233275 w 288636"/>
                <a:gd name="connsiteY103" fmla="*/ 143669 h 288636"/>
                <a:gd name="connsiteX104" fmla="*/ 242265 w 288636"/>
                <a:gd name="connsiteY104" fmla="*/ 136572 h 288636"/>
                <a:gd name="connsiteX105" fmla="*/ 243685 w 288636"/>
                <a:gd name="connsiteY105" fmla="*/ 132786 h 288636"/>
                <a:gd name="connsiteX106" fmla="*/ 243685 w 288636"/>
                <a:gd name="connsiteY106" fmla="*/ 127581 h 288636"/>
                <a:gd name="connsiteX107" fmla="*/ 243685 w 288636"/>
                <a:gd name="connsiteY107" fmla="*/ 49507 h 288636"/>
                <a:gd name="connsiteX108" fmla="*/ 242265 w 288636"/>
                <a:gd name="connsiteY108" fmla="*/ 43829 h 288636"/>
                <a:gd name="connsiteX109" fmla="*/ 230909 w 288636"/>
                <a:gd name="connsiteY109" fmla="*/ 37205 h 288636"/>
                <a:gd name="connsiteX110" fmla="*/ 146211 w 288636"/>
                <a:gd name="connsiteY110" fmla="*/ 36732 h 288636"/>
                <a:gd name="connsiteX111" fmla="*/ 145264 w 288636"/>
                <a:gd name="connsiteY111" fmla="*/ 291773 h 288636"/>
                <a:gd name="connsiteX112" fmla="*/ 27917 w 288636"/>
                <a:gd name="connsiteY112" fmla="*/ 291773 h 288636"/>
                <a:gd name="connsiteX113" fmla="*/ 19400 w 288636"/>
                <a:gd name="connsiteY113" fmla="*/ 290826 h 288636"/>
                <a:gd name="connsiteX114" fmla="*/ 6151 w 288636"/>
                <a:gd name="connsiteY114" fmla="*/ 283256 h 288636"/>
                <a:gd name="connsiteX115" fmla="*/ 473 w 288636"/>
                <a:gd name="connsiteY115" fmla="*/ 266694 h 288636"/>
                <a:gd name="connsiteX116" fmla="*/ 473 w 288636"/>
                <a:gd name="connsiteY116" fmla="*/ 179630 h 288636"/>
                <a:gd name="connsiteX117" fmla="*/ 473 w 288636"/>
                <a:gd name="connsiteY117" fmla="*/ 150767 h 288636"/>
                <a:gd name="connsiteX118" fmla="*/ 473 w 288636"/>
                <a:gd name="connsiteY118" fmla="*/ 142723 h 288636"/>
                <a:gd name="connsiteX119" fmla="*/ 0 w 288636"/>
                <a:gd name="connsiteY119" fmla="*/ 135152 h 288636"/>
                <a:gd name="connsiteX120" fmla="*/ 473 w 288636"/>
                <a:gd name="connsiteY120" fmla="*/ 114332 h 288636"/>
                <a:gd name="connsiteX121" fmla="*/ 473 w 288636"/>
                <a:gd name="connsiteY121" fmla="*/ 109127 h 288636"/>
                <a:gd name="connsiteX122" fmla="*/ 2839 w 288636"/>
                <a:gd name="connsiteY122" fmla="*/ 104396 h 288636"/>
                <a:gd name="connsiteX123" fmla="*/ 20820 w 288636"/>
                <a:gd name="connsiteY123" fmla="*/ 90674 h 288636"/>
                <a:gd name="connsiteX124" fmla="*/ 34069 w 288636"/>
                <a:gd name="connsiteY124" fmla="*/ 80264 h 288636"/>
                <a:gd name="connsiteX125" fmla="*/ 36908 w 288636"/>
                <a:gd name="connsiteY125" fmla="*/ 75059 h 288636"/>
                <a:gd name="connsiteX126" fmla="*/ 36908 w 288636"/>
                <a:gd name="connsiteY126" fmla="*/ 48561 h 288636"/>
                <a:gd name="connsiteX127" fmla="*/ 53469 w 288636"/>
                <a:gd name="connsiteY127" fmla="*/ 25376 h 288636"/>
                <a:gd name="connsiteX128" fmla="*/ 61039 w 288636"/>
                <a:gd name="connsiteY128" fmla="*/ 23956 h 288636"/>
                <a:gd name="connsiteX129" fmla="*/ 103625 w 288636"/>
                <a:gd name="connsiteY129" fmla="*/ 23956 h 288636"/>
                <a:gd name="connsiteX130" fmla="*/ 107884 w 288636"/>
                <a:gd name="connsiteY130" fmla="*/ 22537 h 288636"/>
                <a:gd name="connsiteX131" fmla="*/ 130596 w 288636"/>
                <a:gd name="connsiteY131" fmla="*/ 5029 h 288636"/>
                <a:gd name="connsiteX132" fmla="*/ 159460 w 288636"/>
                <a:gd name="connsiteY132" fmla="*/ 4556 h 288636"/>
                <a:gd name="connsiteX133" fmla="*/ 177913 w 288636"/>
                <a:gd name="connsiteY133" fmla="*/ 18751 h 288636"/>
                <a:gd name="connsiteX134" fmla="*/ 184538 w 288636"/>
                <a:gd name="connsiteY134" fmla="*/ 23483 h 288636"/>
                <a:gd name="connsiteX135" fmla="*/ 187850 w 288636"/>
                <a:gd name="connsiteY135" fmla="*/ 24429 h 288636"/>
                <a:gd name="connsiteX136" fmla="*/ 230436 w 288636"/>
                <a:gd name="connsiteY136" fmla="*/ 24429 h 288636"/>
                <a:gd name="connsiteX137" fmla="*/ 243685 w 288636"/>
                <a:gd name="connsiteY137" fmla="*/ 28215 h 288636"/>
                <a:gd name="connsiteX138" fmla="*/ 255041 w 288636"/>
                <a:gd name="connsiteY138" fmla="*/ 48088 h 288636"/>
                <a:gd name="connsiteX139" fmla="*/ 255041 w 288636"/>
                <a:gd name="connsiteY139" fmla="*/ 75059 h 288636"/>
                <a:gd name="connsiteX140" fmla="*/ 257407 w 288636"/>
                <a:gd name="connsiteY140" fmla="*/ 80264 h 288636"/>
                <a:gd name="connsiteX141" fmla="*/ 272075 w 288636"/>
                <a:gd name="connsiteY141" fmla="*/ 91147 h 288636"/>
                <a:gd name="connsiteX142" fmla="*/ 283431 w 288636"/>
                <a:gd name="connsiteY142" fmla="*/ 100137 h 288636"/>
                <a:gd name="connsiteX143" fmla="*/ 287217 w 288636"/>
                <a:gd name="connsiteY143" fmla="*/ 103449 h 288636"/>
                <a:gd name="connsiteX144" fmla="*/ 291475 w 288636"/>
                <a:gd name="connsiteY144" fmla="*/ 111493 h 288636"/>
                <a:gd name="connsiteX145" fmla="*/ 291002 w 288636"/>
                <a:gd name="connsiteY145" fmla="*/ 130893 h 288636"/>
                <a:gd name="connsiteX146" fmla="*/ 291002 w 288636"/>
                <a:gd name="connsiteY146" fmla="*/ 131840 h 288636"/>
                <a:gd name="connsiteX147" fmla="*/ 291475 w 288636"/>
                <a:gd name="connsiteY147" fmla="*/ 138937 h 288636"/>
                <a:gd name="connsiteX148" fmla="*/ 291475 w 288636"/>
                <a:gd name="connsiteY148" fmla="*/ 155499 h 288636"/>
                <a:gd name="connsiteX149" fmla="*/ 291002 w 288636"/>
                <a:gd name="connsiteY149" fmla="*/ 165908 h 288636"/>
                <a:gd name="connsiteX150" fmla="*/ 291475 w 288636"/>
                <a:gd name="connsiteY150" fmla="*/ 173952 h 288636"/>
                <a:gd name="connsiteX151" fmla="*/ 291002 w 288636"/>
                <a:gd name="connsiteY151" fmla="*/ 177265 h 288636"/>
                <a:gd name="connsiteX152" fmla="*/ 291002 w 288636"/>
                <a:gd name="connsiteY152" fmla="*/ 178684 h 288636"/>
                <a:gd name="connsiteX153" fmla="*/ 291475 w 288636"/>
                <a:gd name="connsiteY153" fmla="*/ 184835 h 288636"/>
                <a:gd name="connsiteX154" fmla="*/ 291475 w 288636"/>
                <a:gd name="connsiteY154" fmla="*/ 267168 h 288636"/>
                <a:gd name="connsiteX155" fmla="*/ 282012 w 288636"/>
                <a:gd name="connsiteY155" fmla="*/ 287041 h 288636"/>
                <a:gd name="connsiteX156" fmla="*/ 266397 w 288636"/>
                <a:gd name="connsiteY156" fmla="*/ 292246 h 288636"/>
                <a:gd name="connsiteX157" fmla="*/ 235168 w 288636"/>
                <a:gd name="connsiteY157" fmla="*/ 292246 h 288636"/>
                <a:gd name="connsiteX158" fmla="*/ 145264 w 288636"/>
                <a:gd name="connsiteY158" fmla="*/ 292246 h 28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288636" h="288636">
                  <a:moveTo>
                    <a:pt x="62459" y="148401"/>
                  </a:moveTo>
                  <a:cubicBezTo>
                    <a:pt x="61513" y="149347"/>
                    <a:pt x="61513" y="149820"/>
                    <a:pt x="62932" y="150767"/>
                  </a:cubicBezTo>
                  <a:cubicBezTo>
                    <a:pt x="62459" y="149820"/>
                    <a:pt x="62459" y="149347"/>
                    <a:pt x="62459" y="148401"/>
                  </a:cubicBezTo>
                  <a:moveTo>
                    <a:pt x="165138" y="24429"/>
                  </a:moveTo>
                  <a:cubicBezTo>
                    <a:pt x="164665" y="23956"/>
                    <a:pt x="164665" y="23483"/>
                    <a:pt x="164191" y="23483"/>
                  </a:cubicBezTo>
                  <a:cubicBezTo>
                    <a:pt x="160406" y="20644"/>
                    <a:pt x="156147" y="17332"/>
                    <a:pt x="152362" y="14493"/>
                  </a:cubicBezTo>
                  <a:cubicBezTo>
                    <a:pt x="148577" y="11654"/>
                    <a:pt x="142425" y="12127"/>
                    <a:pt x="138640" y="15439"/>
                  </a:cubicBezTo>
                  <a:cubicBezTo>
                    <a:pt x="135801" y="17805"/>
                    <a:pt x="132962" y="19698"/>
                    <a:pt x="130123" y="22063"/>
                  </a:cubicBezTo>
                  <a:cubicBezTo>
                    <a:pt x="128703" y="22537"/>
                    <a:pt x="127757" y="23483"/>
                    <a:pt x="126338" y="24429"/>
                  </a:cubicBezTo>
                  <a:cubicBezTo>
                    <a:pt x="129177" y="24902"/>
                    <a:pt x="162772" y="24902"/>
                    <a:pt x="165138" y="24429"/>
                  </a:cubicBezTo>
                  <a:moveTo>
                    <a:pt x="255041" y="124742"/>
                  </a:moveTo>
                  <a:cubicBezTo>
                    <a:pt x="256460" y="125215"/>
                    <a:pt x="256934" y="124269"/>
                    <a:pt x="257407" y="123796"/>
                  </a:cubicBezTo>
                  <a:cubicBezTo>
                    <a:pt x="263085" y="119537"/>
                    <a:pt x="268290" y="115279"/>
                    <a:pt x="273968" y="111020"/>
                  </a:cubicBezTo>
                  <a:cubicBezTo>
                    <a:pt x="275387" y="110074"/>
                    <a:pt x="275387" y="109127"/>
                    <a:pt x="273968" y="108181"/>
                  </a:cubicBezTo>
                  <a:cubicBezTo>
                    <a:pt x="268290" y="103923"/>
                    <a:pt x="262612" y="99191"/>
                    <a:pt x="256934" y="94932"/>
                  </a:cubicBezTo>
                  <a:cubicBezTo>
                    <a:pt x="256460" y="94459"/>
                    <a:pt x="255987" y="94459"/>
                    <a:pt x="255041" y="93986"/>
                  </a:cubicBezTo>
                  <a:lnTo>
                    <a:pt x="255041" y="124742"/>
                  </a:lnTo>
                  <a:close/>
                  <a:moveTo>
                    <a:pt x="36908" y="93986"/>
                  </a:moveTo>
                  <a:cubicBezTo>
                    <a:pt x="35961" y="94459"/>
                    <a:pt x="35488" y="94932"/>
                    <a:pt x="35015" y="95405"/>
                  </a:cubicBezTo>
                  <a:cubicBezTo>
                    <a:pt x="31229" y="98244"/>
                    <a:pt x="27444" y="101557"/>
                    <a:pt x="23659" y="104396"/>
                  </a:cubicBezTo>
                  <a:cubicBezTo>
                    <a:pt x="21766" y="105815"/>
                    <a:pt x="19400" y="107708"/>
                    <a:pt x="17507" y="109127"/>
                  </a:cubicBezTo>
                  <a:cubicBezTo>
                    <a:pt x="16561" y="110074"/>
                    <a:pt x="16561" y="110547"/>
                    <a:pt x="17507" y="111493"/>
                  </a:cubicBezTo>
                  <a:cubicBezTo>
                    <a:pt x="18454" y="111966"/>
                    <a:pt x="19400" y="112913"/>
                    <a:pt x="20346" y="113386"/>
                  </a:cubicBezTo>
                  <a:cubicBezTo>
                    <a:pt x="25078" y="117171"/>
                    <a:pt x="29810" y="120957"/>
                    <a:pt x="35015" y="124742"/>
                  </a:cubicBezTo>
                  <a:cubicBezTo>
                    <a:pt x="35488" y="125215"/>
                    <a:pt x="36434" y="126162"/>
                    <a:pt x="37381" y="125689"/>
                  </a:cubicBezTo>
                  <a:lnTo>
                    <a:pt x="37381" y="93986"/>
                  </a:lnTo>
                  <a:close/>
                  <a:moveTo>
                    <a:pt x="12303" y="122376"/>
                  </a:moveTo>
                  <a:cubicBezTo>
                    <a:pt x="12303" y="123323"/>
                    <a:pt x="11829" y="123323"/>
                    <a:pt x="11829" y="123796"/>
                  </a:cubicBezTo>
                  <a:cubicBezTo>
                    <a:pt x="12303" y="129474"/>
                    <a:pt x="11356" y="134679"/>
                    <a:pt x="12303" y="140357"/>
                  </a:cubicBezTo>
                  <a:cubicBezTo>
                    <a:pt x="12303" y="140830"/>
                    <a:pt x="12303" y="141303"/>
                    <a:pt x="12303" y="141776"/>
                  </a:cubicBezTo>
                  <a:cubicBezTo>
                    <a:pt x="12303" y="155025"/>
                    <a:pt x="11829" y="168274"/>
                    <a:pt x="11829" y="181996"/>
                  </a:cubicBezTo>
                  <a:cubicBezTo>
                    <a:pt x="11829" y="209914"/>
                    <a:pt x="11829" y="237358"/>
                    <a:pt x="11829" y="265275"/>
                  </a:cubicBezTo>
                  <a:cubicBezTo>
                    <a:pt x="11829" y="267168"/>
                    <a:pt x="11829" y="269060"/>
                    <a:pt x="12303" y="270953"/>
                  </a:cubicBezTo>
                  <a:cubicBezTo>
                    <a:pt x="12303" y="272846"/>
                    <a:pt x="13249" y="273319"/>
                    <a:pt x="14668" y="271899"/>
                  </a:cubicBezTo>
                  <a:cubicBezTo>
                    <a:pt x="18927" y="269060"/>
                    <a:pt x="22712" y="265748"/>
                    <a:pt x="26971" y="262436"/>
                  </a:cubicBezTo>
                  <a:cubicBezTo>
                    <a:pt x="34069" y="256758"/>
                    <a:pt x="41166" y="251080"/>
                    <a:pt x="48264" y="245875"/>
                  </a:cubicBezTo>
                  <a:cubicBezTo>
                    <a:pt x="52996" y="242089"/>
                    <a:pt x="57727" y="238304"/>
                    <a:pt x="62459" y="234519"/>
                  </a:cubicBezTo>
                  <a:cubicBezTo>
                    <a:pt x="71922" y="226948"/>
                    <a:pt x="81386" y="219850"/>
                    <a:pt x="91323" y="212279"/>
                  </a:cubicBezTo>
                  <a:cubicBezTo>
                    <a:pt x="97001" y="208021"/>
                    <a:pt x="103152" y="203289"/>
                    <a:pt x="108830" y="199031"/>
                  </a:cubicBezTo>
                  <a:cubicBezTo>
                    <a:pt x="109303" y="198557"/>
                    <a:pt x="109303" y="198557"/>
                    <a:pt x="109776" y="197611"/>
                  </a:cubicBezTo>
                  <a:cubicBezTo>
                    <a:pt x="103152" y="192406"/>
                    <a:pt x="96528" y="187674"/>
                    <a:pt x="90376" y="182469"/>
                  </a:cubicBezTo>
                  <a:cubicBezTo>
                    <a:pt x="83752" y="177265"/>
                    <a:pt x="77127" y="172533"/>
                    <a:pt x="70503" y="167328"/>
                  </a:cubicBezTo>
                  <a:cubicBezTo>
                    <a:pt x="63879" y="162123"/>
                    <a:pt x="57727" y="156918"/>
                    <a:pt x="51103" y="152186"/>
                  </a:cubicBezTo>
                  <a:cubicBezTo>
                    <a:pt x="44478" y="147455"/>
                    <a:pt x="38327" y="141776"/>
                    <a:pt x="31703" y="137045"/>
                  </a:cubicBezTo>
                  <a:cubicBezTo>
                    <a:pt x="26025" y="132313"/>
                    <a:pt x="19400" y="127581"/>
                    <a:pt x="12303" y="122376"/>
                  </a:cubicBezTo>
                  <a:moveTo>
                    <a:pt x="181226" y="198084"/>
                  </a:moveTo>
                  <a:cubicBezTo>
                    <a:pt x="213875" y="223162"/>
                    <a:pt x="246051" y="247767"/>
                    <a:pt x="278226" y="272846"/>
                  </a:cubicBezTo>
                  <a:cubicBezTo>
                    <a:pt x="278700" y="271899"/>
                    <a:pt x="279173" y="271426"/>
                    <a:pt x="279173" y="270953"/>
                  </a:cubicBezTo>
                  <a:cubicBezTo>
                    <a:pt x="279646" y="269534"/>
                    <a:pt x="279646" y="268114"/>
                    <a:pt x="279646" y="266694"/>
                  </a:cubicBezTo>
                  <a:cubicBezTo>
                    <a:pt x="279646" y="237831"/>
                    <a:pt x="279646" y="208967"/>
                    <a:pt x="279646" y="180104"/>
                  </a:cubicBezTo>
                  <a:cubicBezTo>
                    <a:pt x="279646" y="177265"/>
                    <a:pt x="280119" y="174425"/>
                    <a:pt x="279173" y="171586"/>
                  </a:cubicBezTo>
                  <a:cubicBezTo>
                    <a:pt x="279173" y="171113"/>
                    <a:pt x="279173" y="171113"/>
                    <a:pt x="279173" y="170640"/>
                  </a:cubicBezTo>
                  <a:cubicBezTo>
                    <a:pt x="279173" y="160230"/>
                    <a:pt x="279173" y="149820"/>
                    <a:pt x="279173" y="139411"/>
                  </a:cubicBezTo>
                  <a:cubicBezTo>
                    <a:pt x="279173" y="137518"/>
                    <a:pt x="279646" y="136098"/>
                    <a:pt x="279646" y="134206"/>
                  </a:cubicBezTo>
                  <a:cubicBezTo>
                    <a:pt x="279646" y="130893"/>
                    <a:pt x="279646" y="127581"/>
                    <a:pt x="279646" y="123796"/>
                  </a:cubicBezTo>
                  <a:cubicBezTo>
                    <a:pt x="279646" y="123323"/>
                    <a:pt x="279173" y="122849"/>
                    <a:pt x="279173" y="122376"/>
                  </a:cubicBezTo>
                  <a:cubicBezTo>
                    <a:pt x="246524" y="147455"/>
                    <a:pt x="214348" y="172533"/>
                    <a:pt x="181226" y="198084"/>
                  </a:cubicBezTo>
                  <a:moveTo>
                    <a:pt x="267343" y="279470"/>
                  </a:moveTo>
                  <a:cubicBezTo>
                    <a:pt x="266870" y="278997"/>
                    <a:pt x="266870" y="278524"/>
                    <a:pt x="266397" y="278524"/>
                  </a:cubicBezTo>
                  <a:cubicBezTo>
                    <a:pt x="264031" y="276631"/>
                    <a:pt x="261192" y="274265"/>
                    <a:pt x="258826" y="272373"/>
                  </a:cubicBezTo>
                  <a:cubicBezTo>
                    <a:pt x="253621" y="268114"/>
                    <a:pt x="247943" y="264329"/>
                    <a:pt x="242738" y="260070"/>
                  </a:cubicBezTo>
                  <a:cubicBezTo>
                    <a:pt x="238007" y="256285"/>
                    <a:pt x="232802" y="252026"/>
                    <a:pt x="228070" y="248241"/>
                  </a:cubicBezTo>
                  <a:cubicBezTo>
                    <a:pt x="222865" y="244455"/>
                    <a:pt x="217660" y="240670"/>
                    <a:pt x="212455" y="236411"/>
                  </a:cubicBezTo>
                  <a:cubicBezTo>
                    <a:pt x="205831" y="231206"/>
                    <a:pt x="198733" y="225528"/>
                    <a:pt x="192109" y="220323"/>
                  </a:cubicBezTo>
                  <a:cubicBezTo>
                    <a:pt x="185957" y="215592"/>
                    <a:pt x="179806" y="210860"/>
                    <a:pt x="173655" y="205655"/>
                  </a:cubicBezTo>
                  <a:cubicBezTo>
                    <a:pt x="172709" y="204709"/>
                    <a:pt x="171762" y="204709"/>
                    <a:pt x="170816" y="205655"/>
                  </a:cubicBezTo>
                  <a:cubicBezTo>
                    <a:pt x="167977" y="208021"/>
                    <a:pt x="165138" y="210387"/>
                    <a:pt x="162299" y="212279"/>
                  </a:cubicBezTo>
                  <a:cubicBezTo>
                    <a:pt x="158513" y="215592"/>
                    <a:pt x="153782" y="217484"/>
                    <a:pt x="149050" y="217958"/>
                  </a:cubicBezTo>
                  <a:cubicBezTo>
                    <a:pt x="142899" y="218431"/>
                    <a:pt x="137694" y="217011"/>
                    <a:pt x="132489" y="213699"/>
                  </a:cubicBezTo>
                  <a:cubicBezTo>
                    <a:pt x="129177" y="210860"/>
                    <a:pt x="125391" y="208494"/>
                    <a:pt x="122079" y="205655"/>
                  </a:cubicBezTo>
                  <a:cubicBezTo>
                    <a:pt x="121133" y="204709"/>
                    <a:pt x="120186" y="205182"/>
                    <a:pt x="119713" y="205655"/>
                  </a:cubicBezTo>
                  <a:cubicBezTo>
                    <a:pt x="112615" y="211333"/>
                    <a:pt x="105518" y="216538"/>
                    <a:pt x="98420" y="222216"/>
                  </a:cubicBezTo>
                  <a:cubicBezTo>
                    <a:pt x="90849" y="228367"/>
                    <a:pt x="82805" y="234519"/>
                    <a:pt x="75235" y="240197"/>
                  </a:cubicBezTo>
                  <a:cubicBezTo>
                    <a:pt x="70030" y="243982"/>
                    <a:pt x="65298" y="248241"/>
                    <a:pt x="60093" y="252026"/>
                  </a:cubicBezTo>
                  <a:cubicBezTo>
                    <a:pt x="50156" y="259597"/>
                    <a:pt x="40693" y="267168"/>
                    <a:pt x="30756" y="274738"/>
                  </a:cubicBezTo>
                  <a:cubicBezTo>
                    <a:pt x="28864" y="276158"/>
                    <a:pt x="27444" y="277577"/>
                    <a:pt x="25551" y="278997"/>
                  </a:cubicBezTo>
                  <a:cubicBezTo>
                    <a:pt x="25078" y="279943"/>
                    <a:pt x="25551" y="279943"/>
                    <a:pt x="26498" y="279943"/>
                  </a:cubicBezTo>
                  <a:cubicBezTo>
                    <a:pt x="44952" y="280890"/>
                    <a:pt x="264504" y="280417"/>
                    <a:pt x="267343" y="279470"/>
                  </a:cubicBezTo>
                  <a:moveTo>
                    <a:pt x="146211" y="36732"/>
                  </a:moveTo>
                  <a:cubicBezTo>
                    <a:pt x="117820" y="36732"/>
                    <a:pt x="89903" y="36732"/>
                    <a:pt x="61513" y="36732"/>
                  </a:cubicBezTo>
                  <a:cubicBezTo>
                    <a:pt x="59620" y="36732"/>
                    <a:pt x="57254" y="36732"/>
                    <a:pt x="55835" y="38151"/>
                  </a:cubicBezTo>
                  <a:cubicBezTo>
                    <a:pt x="51103" y="40517"/>
                    <a:pt x="48737" y="44303"/>
                    <a:pt x="48737" y="49507"/>
                  </a:cubicBezTo>
                  <a:cubicBezTo>
                    <a:pt x="48737" y="64176"/>
                    <a:pt x="48737" y="78844"/>
                    <a:pt x="48737" y="93986"/>
                  </a:cubicBezTo>
                  <a:cubicBezTo>
                    <a:pt x="48737" y="106762"/>
                    <a:pt x="48737" y="120010"/>
                    <a:pt x="48737" y="132786"/>
                  </a:cubicBezTo>
                  <a:cubicBezTo>
                    <a:pt x="48737" y="134206"/>
                    <a:pt x="48737" y="135152"/>
                    <a:pt x="49683" y="136098"/>
                  </a:cubicBezTo>
                  <a:cubicBezTo>
                    <a:pt x="53942" y="139411"/>
                    <a:pt x="57727" y="142723"/>
                    <a:pt x="61986" y="146035"/>
                  </a:cubicBezTo>
                  <a:cubicBezTo>
                    <a:pt x="64352" y="147928"/>
                    <a:pt x="66718" y="149347"/>
                    <a:pt x="69083" y="151240"/>
                  </a:cubicBezTo>
                  <a:cubicBezTo>
                    <a:pt x="70503" y="152659"/>
                    <a:pt x="71922" y="154079"/>
                    <a:pt x="73815" y="155025"/>
                  </a:cubicBezTo>
                  <a:cubicBezTo>
                    <a:pt x="79493" y="158811"/>
                    <a:pt x="84225" y="164016"/>
                    <a:pt x="90376" y="167328"/>
                  </a:cubicBezTo>
                  <a:cubicBezTo>
                    <a:pt x="92269" y="168747"/>
                    <a:pt x="94162" y="170167"/>
                    <a:pt x="96054" y="172060"/>
                  </a:cubicBezTo>
                  <a:cubicBezTo>
                    <a:pt x="99367" y="174899"/>
                    <a:pt x="102679" y="177265"/>
                    <a:pt x="105991" y="180104"/>
                  </a:cubicBezTo>
                  <a:cubicBezTo>
                    <a:pt x="114035" y="186255"/>
                    <a:pt x="122079" y="192879"/>
                    <a:pt x="130123" y="199031"/>
                  </a:cubicBezTo>
                  <a:cubicBezTo>
                    <a:pt x="132962" y="201396"/>
                    <a:pt x="136274" y="203762"/>
                    <a:pt x="139586" y="206128"/>
                  </a:cubicBezTo>
                  <a:cubicBezTo>
                    <a:pt x="142899" y="208494"/>
                    <a:pt x="149050" y="208494"/>
                    <a:pt x="152362" y="206128"/>
                  </a:cubicBezTo>
                  <a:cubicBezTo>
                    <a:pt x="158040" y="201870"/>
                    <a:pt x="163718" y="197611"/>
                    <a:pt x="169396" y="193352"/>
                  </a:cubicBezTo>
                  <a:cubicBezTo>
                    <a:pt x="176021" y="188621"/>
                    <a:pt x="182172" y="183889"/>
                    <a:pt x="188797" y="178684"/>
                  </a:cubicBezTo>
                  <a:cubicBezTo>
                    <a:pt x="189270" y="178211"/>
                    <a:pt x="189743" y="177738"/>
                    <a:pt x="190216" y="177265"/>
                  </a:cubicBezTo>
                  <a:cubicBezTo>
                    <a:pt x="191162" y="176318"/>
                    <a:pt x="191636" y="175845"/>
                    <a:pt x="192582" y="174899"/>
                  </a:cubicBezTo>
                  <a:cubicBezTo>
                    <a:pt x="193528" y="173952"/>
                    <a:pt x="194948" y="173006"/>
                    <a:pt x="195894" y="172533"/>
                  </a:cubicBezTo>
                  <a:cubicBezTo>
                    <a:pt x="200626" y="169221"/>
                    <a:pt x="205358" y="165435"/>
                    <a:pt x="209616" y="162123"/>
                  </a:cubicBezTo>
                  <a:cubicBezTo>
                    <a:pt x="210563" y="161177"/>
                    <a:pt x="211982" y="160230"/>
                    <a:pt x="212928" y="159284"/>
                  </a:cubicBezTo>
                  <a:cubicBezTo>
                    <a:pt x="213402" y="158811"/>
                    <a:pt x="214348" y="157864"/>
                    <a:pt x="214821" y="157391"/>
                  </a:cubicBezTo>
                  <a:cubicBezTo>
                    <a:pt x="218133" y="154552"/>
                    <a:pt x="221919" y="152186"/>
                    <a:pt x="225231" y="149820"/>
                  </a:cubicBezTo>
                  <a:cubicBezTo>
                    <a:pt x="228070" y="147928"/>
                    <a:pt x="230909" y="145562"/>
                    <a:pt x="233275" y="143669"/>
                  </a:cubicBezTo>
                  <a:cubicBezTo>
                    <a:pt x="236114" y="141303"/>
                    <a:pt x="238953" y="138937"/>
                    <a:pt x="242265" y="136572"/>
                  </a:cubicBezTo>
                  <a:cubicBezTo>
                    <a:pt x="243212" y="135625"/>
                    <a:pt x="243685" y="134206"/>
                    <a:pt x="243685" y="132786"/>
                  </a:cubicBezTo>
                  <a:cubicBezTo>
                    <a:pt x="243685" y="130893"/>
                    <a:pt x="243685" y="129474"/>
                    <a:pt x="243685" y="127581"/>
                  </a:cubicBezTo>
                  <a:cubicBezTo>
                    <a:pt x="243685" y="101557"/>
                    <a:pt x="243685" y="75532"/>
                    <a:pt x="243685" y="49507"/>
                  </a:cubicBezTo>
                  <a:cubicBezTo>
                    <a:pt x="243685" y="47615"/>
                    <a:pt x="243685" y="45249"/>
                    <a:pt x="242265" y="43829"/>
                  </a:cubicBezTo>
                  <a:cubicBezTo>
                    <a:pt x="239426" y="39571"/>
                    <a:pt x="236114" y="37205"/>
                    <a:pt x="230909" y="37205"/>
                  </a:cubicBezTo>
                  <a:cubicBezTo>
                    <a:pt x="202519" y="36732"/>
                    <a:pt x="174128" y="36732"/>
                    <a:pt x="146211" y="36732"/>
                  </a:cubicBezTo>
                  <a:moveTo>
                    <a:pt x="145264" y="291773"/>
                  </a:moveTo>
                  <a:cubicBezTo>
                    <a:pt x="105991" y="291773"/>
                    <a:pt x="67191" y="291773"/>
                    <a:pt x="27917" y="291773"/>
                  </a:cubicBezTo>
                  <a:cubicBezTo>
                    <a:pt x="25078" y="291773"/>
                    <a:pt x="22239" y="291773"/>
                    <a:pt x="19400" y="290826"/>
                  </a:cubicBezTo>
                  <a:cubicBezTo>
                    <a:pt x="14195" y="289880"/>
                    <a:pt x="9937" y="287041"/>
                    <a:pt x="6151" y="283256"/>
                  </a:cubicBezTo>
                  <a:cubicBezTo>
                    <a:pt x="1893" y="278524"/>
                    <a:pt x="473" y="272846"/>
                    <a:pt x="473" y="266694"/>
                  </a:cubicBezTo>
                  <a:cubicBezTo>
                    <a:pt x="473" y="237358"/>
                    <a:pt x="473" y="208494"/>
                    <a:pt x="473" y="179630"/>
                  </a:cubicBezTo>
                  <a:cubicBezTo>
                    <a:pt x="473" y="170167"/>
                    <a:pt x="473" y="160230"/>
                    <a:pt x="473" y="150767"/>
                  </a:cubicBezTo>
                  <a:cubicBezTo>
                    <a:pt x="473" y="147928"/>
                    <a:pt x="946" y="145562"/>
                    <a:pt x="473" y="142723"/>
                  </a:cubicBezTo>
                  <a:cubicBezTo>
                    <a:pt x="0" y="140357"/>
                    <a:pt x="0" y="137518"/>
                    <a:pt x="0" y="135152"/>
                  </a:cubicBezTo>
                  <a:cubicBezTo>
                    <a:pt x="946" y="128054"/>
                    <a:pt x="0" y="121430"/>
                    <a:pt x="473" y="114332"/>
                  </a:cubicBezTo>
                  <a:cubicBezTo>
                    <a:pt x="473" y="112440"/>
                    <a:pt x="473" y="111020"/>
                    <a:pt x="473" y="109127"/>
                  </a:cubicBezTo>
                  <a:cubicBezTo>
                    <a:pt x="473" y="107235"/>
                    <a:pt x="1420" y="105815"/>
                    <a:pt x="2839" y="104396"/>
                  </a:cubicBezTo>
                  <a:cubicBezTo>
                    <a:pt x="8990" y="99664"/>
                    <a:pt x="14668" y="94932"/>
                    <a:pt x="20820" y="90674"/>
                  </a:cubicBezTo>
                  <a:cubicBezTo>
                    <a:pt x="25078" y="87361"/>
                    <a:pt x="29810" y="83576"/>
                    <a:pt x="34069" y="80264"/>
                  </a:cubicBezTo>
                  <a:cubicBezTo>
                    <a:pt x="35961" y="78844"/>
                    <a:pt x="36908" y="77425"/>
                    <a:pt x="36908" y="75059"/>
                  </a:cubicBezTo>
                  <a:cubicBezTo>
                    <a:pt x="36908" y="66542"/>
                    <a:pt x="36908" y="57551"/>
                    <a:pt x="36908" y="48561"/>
                  </a:cubicBezTo>
                  <a:cubicBezTo>
                    <a:pt x="36908" y="38624"/>
                    <a:pt x="43532" y="28688"/>
                    <a:pt x="53469" y="25376"/>
                  </a:cubicBezTo>
                  <a:cubicBezTo>
                    <a:pt x="55835" y="24429"/>
                    <a:pt x="58674" y="24429"/>
                    <a:pt x="61039" y="23956"/>
                  </a:cubicBezTo>
                  <a:cubicBezTo>
                    <a:pt x="75235" y="23956"/>
                    <a:pt x="89430" y="23956"/>
                    <a:pt x="103625" y="23956"/>
                  </a:cubicBezTo>
                  <a:cubicBezTo>
                    <a:pt x="105045" y="23956"/>
                    <a:pt x="106464" y="23483"/>
                    <a:pt x="107884" y="22537"/>
                  </a:cubicBezTo>
                  <a:cubicBezTo>
                    <a:pt x="115455" y="16385"/>
                    <a:pt x="123025" y="10707"/>
                    <a:pt x="130596" y="5029"/>
                  </a:cubicBezTo>
                  <a:cubicBezTo>
                    <a:pt x="139113" y="-1595"/>
                    <a:pt x="151416" y="-1595"/>
                    <a:pt x="159460" y="4556"/>
                  </a:cubicBezTo>
                  <a:cubicBezTo>
                    <a:pt x="165611" y="9288"/>
                    <a:pt x="171762" y="14019"/>
                    <a:pt x="177913" y="18751"/>
                  </a:cubicBezTo>
                  <a:cubicBezTo>
                    <a:pt x="180279" y="20644"/>
                    <a:pt x="182172" y="22063"/>
                    <a:pt x="184538" y="23483"/>
                  </a:cubicBezTo>
                  <a:cubicBezTo>
                    <a:pt x="185484" y="23956"/>
                    <a:pt x="186904" y="24429"/>
                    <a:pt x="187850" y="24429"/>
                  </a:cubicBezTo>
                  <a:cubicBezTo>
                    <a:pt x="202045" y="24429"/>
                    <a:pt x="216241" y="24429"/>
                    <a:pt x="230436" y="24429"/>
                  </a:cubicBezTo>
                  <a:cubicBezTo>
                    <a:pt x="235168" y="24429"/>
                    <a:pt x="239899" y="25376"/>
                    <a:pt x="243685" y="28215"/>
                  </a:cubicBezTo>
                  <a:cubicBezTo>
                    <a:pt x="250782" y="32946"/>
                    <a:pt x="255041" y="39571"/>
                    <a:pt x="255041" y="48088"/>
                  </a:cubicBezTo>
                  <a:cubicBezTo>
                    <a:pt x="255041" y="57078"/>
                    <a:pt x="255041" y="66069"/>
                    <a:pt x="255041" y="75059"/>
                  </a:cubicBezTo>
                  <a:cubicBezTo>
                    <a:pt x="255041" y="77425"/>
                    <a:pt x="255514" y="78844"/>
                    <a:pt x="257407" y="80264"/>
                  </a:cubicBezTo>
                  <a:cubicBezTo>
                    <a:pt x="262139" y="84049"/>
                    <a:pt x="267343" y="87361"/>
                    <a:pt x="272075" y="91147"/>
                  </a:cubicBezTo>
                  <a:cubicBezTo>
                    <a:pt x="275861" y="93986"/>
                    <a:pt x="279646" y="96825"/>
                    <a:pt x="283431" y="100137"/>
                  </a:cubicBezTo>
                  <a:cubicBezTo>
                    <a:pt x="284851" y="101083"/>
                    <a:pt x="285797" y="102503"/>
                    <a:pt x="287217" y="103449"/>
                  </a:cubicBezTo>
                  <a:cubicBezTo>
                    <a:pt x="290056" y="105342"/>
                    <a:pt x="291475" y="107708"/>
                    <a:pt x="291475" y="111493"/>
                  </a:cubicBezTo>
                  <a:cubicBezTo>
                    <a:pt x="291475" y="118118"/>
                    <a:pt x="291002" y="124269"/>
                    <a:pt x="291002" y="130893"/>
                  </a:cubicBezTo>
                  <a:cubicBezTo>
                    <a:pt x="291002" y="131367"/>
                    <a:pt x="291002" y="131840"/>
                    <a:pt x="291002" y="131840"/>
                  </a:cubicBezTo>
                  <a:cubicBezTo>
                    <a:pt x="291948" y="134206"/>
                    <a:pt x="291948" y="136572"/>
                    <a:pt x="291475" y="138937"/>
                  </a:cubicBezTo>
                  <a:cubicBezTo>
                    <a:pt x="291002" y="144616"/>
                    <a:pt x="291475" y="149820"/>
                    <a:pt x="291475" y="155499"/>
                  </a:cubicBezTo>
                  <a:cubicBezTo>
                    <a:pt x="291475" y="158811"/>
                    <a:pt x="291002" y="162123"/>
                    <a:pt x="291002" y="165908"/>
                  </a:cubicBezTo>
                  <a:cubicBezTo>
                    <a:pt x="291002" y="168747"/>
                    <a:pt x="291475" y="171113"/>
                    <a:pt x="291475" y="173952"/>
                  </a:cubicBezTo>
                  <a:cubicBezTo>
                    <a:pt x="291475" y="174899"/>
                    <a:pt x="291002" y="175845"/>
                    <a:pt x="291002" y="177265"/>
                  </a:cubicBezTo>
                  <a:cubicBezTo>
                    <a:pt x="291002" y="177738"/>
                    <a:pt x="291002" y="178211"/>
                    <a:pt x="291002" y="178684"/>
                  </a:cubicBezTo>
                  <a:cubicBezTo>
                    <a:pt x="291002" y="180577"/>
                    <a:pt x="291475" y="182943"/>
                    <a:pt x="291475" y="184835"/>
                  </a:cubicBezTo>
                  <a:cubicBezTo>
                    <a:pt x="291475" y="212279"/>
                    <a:pt x="291475" y="239724"/>
                    <a:pt x="291475" y="267168"/>
                  </a:cubicBezTo>
                  <a:cubicBezTo>
                    <a:pt x="291475" y="275212"/>
                    <a:pt x="288636" y="281836"/>
                    <a:pt x="282012" y="287041"/>
                  </a:cubicBezTo>
                  <a:cubicBezTo>
                    <a:pt x="277280" y="290826"/>
                    <a:pt x="272075" y="292246"/>
                    <a:pt x="266397" y="292246"/>
                  </a:cubicBezTo>
                  <a:cubicBezTo>
                    <a:pt x="255987" y="292246"/>
                    <a:pt x="245577" y="292246"/>
                    <a:pt x="235168" y="292246"/>
                  </a:cubicBezTo>
                  <a:lnTo>
                    <a:pt x="145264" y="292246"/>
                  </a:lnTo>
                  <a:close/>
                </a:path>
              </a:pathLst>
            </a:custGeom>
            <a:solidFill>
              <a:srgbClr val="FCAF17"/>
            </a:solidFill>
            <a:ln w="4609" cap="flat">
              <a:noFill/>
              <a:prstDash val="solid"/>
              <a:miter/>
            </a:ln>
          </p:spPr>
          <p:txBody>
            <a:bodyPr rtlCol="0" anchor="ctr"/>
            <a:lstStyle/>
            <a:p>
              <a:endParaRPr lang="en-GB" dirty="0">
                <a:latin typeface="Arial" panose="020B0604020202020204" pitchFamily="34" charset="0"/>
              </a:endParaRPr>
            </a:p>
          </p:txBody>
        </p:sp>
        <p:sp>
          <p:nvSpPr>
            <p:cNvPr id="16" name="Freeform: Shape 15">
              <a:extLst>
                <a:ext uri="{FF2B5EF4-FFF2-40B4-BE49-F238E27FC236}">
                  <a16:creationId xmlns:a16="http://schemas.microsoft.com/office/drawing/2014/main" id="{93F6236C-F312-4686-98E2-5C7570AF1A39}"/>
                </a:ext>
              </a:extLst>
            </p:cNvPr>
            <p:cNvSpPr/>
            <p:nvPr/>
          </p:nvSpPr>
          <p:spPr>
            <a:xfrm>
              <a:off x="421024" y="688086"/>
              <a:ext cx="94635" cy="94635"/>
            </a:xfrm>
            <a:custGeom>
              <a:avLst/>
              <a:gdLst>
                <a:gd name="connsiteX0" fmla="*/ 56136 w 94634"/>
                <a:gd name="connsiteY0" fmla="*/ 37050 h 94634"/>
                <a:gd name="connsiteX1" fmla="*/ 47145 w 94634"/>
                <a:gd name="connsiteY1" fmla="*/ 37996 h 94634"/>
                <a:gd name="connsiteX2" fmla="*/ 41941 w 94634"/>
                <a:gd name="connsiteY2" fmla="*/ 53611 h 94634"/>
                <a:gd name="connsiteX3" fmla="*/ 46672 w 94634"/>
                <a:gd name="connsiteY3" fmla="*/ 57869 h 94634"/>
                <a:gd name="connsiteX4" fmla="*/ 53770 w 94634"/>
                <a:gd name="connsiteY4" fmla="*/ 57396 h 94634"/>
                <a:gd name="connsiteX5" fmla="*/ 56136 w 94634"/>
                <a:gd name="connsiteY5" fmla="*/ 54084 h 94634"/>
                <a:gd name="connsiteX6" fmla="*/ 56136 w 94634"/>
                <a:gd name="connsiteY6" fmla="*/ 44620 h 94634"/>
                <a:gd name="connsiteX7" fmla="*/ 56136 w 94634"/>
                <a:gd name="connsiteY7" fmla="*/ 37050 h 94634"/>
                <a:gd name="connsiteX8" fmla="*/ 67492 w 94634"/>
                <a:gd name="connsiteY8" fmla="*/ 44147 h 94634"/>
                <a:gd name="connsiteX9" fmla="*/ 67492 w 94634"/>
                <a:gd name="connsiteY9" fmla="*/ 55030 h 94634"/>
                <a:gd name="connsiteX10" fmla="*/ 68911 w 94634"/>
                <a:gd name="connsiteY10" fmla="*/ 57869 h 94634"/>
                <a:gd name="connsiteX11" fmla="*/ 75536 w 94634"/>
                <a:gd name="connsiteY11" fmla="*/ 59289 h 94634"/>
                <a:gd name="connsiteX12" fmla="*/ 84999 w 94634"/>
                <a:gd name="connsiteY12" fmla="*/ 51718 h 94634"/>
                <a:gd name="connsiteX13" fmla="*/ 83107 w 94634"/>
                <a:gd name="connsiteY13" fmla="*/ 35157 h 94634"/>
                <a:gd name="connsiteX14" fmla="*/ 73170 w 94634"/>
                <a:gd name="connsiteY14" fmla="*/ 20489 h 94634"/>
                <a:gd name="connsiteX15" fmla="*/ 46199 w 94634"/>
                <a:gd name="connsiteY15" fmla="*/ 11025 h 94634"/>
                <a:gd name="connsiteX16" fmla="*/ 29165 w 94634"/>
                <a:gd name="connsiteY16" fmla="*/ 16230 h 94634"/>
                <a:gd name="connsiteX17" fmla="*/ 14496 w 94634"/>
                <a:gd name="connsiteY17" fmla="*/ 33264 h 94634"/>
                <a:gd name="connsiteX18" fmla="*/ 12131 w 94634"/>
                <a:gd name="connsiteY18" fmla="*/ 54084 h 94634"/>
                <a:gd name="connsiteX19" fmla="*/ 15916 w 94634"/>
                <a:gd name="connsiteY19" fmla="*/ 65440 h 94634"/>
                <a:gd name="connsiteX20" fmla="*/ 20648 w 94634"/>
                <a:gd name="connsiteY20" fmla="*/ 71591 h 94634"/>
                <a:gd name="connsiteX21" fmla="*/ 31531 w 94634"/>
                <a:gd name="connsiteY21" fmla="*/ 80582 h 94634"/>
                <a:gd name="connsiteX22" fmla="*/ 43360 w 94634"/>
                <a:gd name="connsiteY22" fmla="*/ 83894 h 94634"/>
                <a:gd name="connsiteX23" fmla="*/ 49038 w 94634"/>
                <a:gd name="connsiteY23" fmla="*/ 84840 h 94634"/>
                <a:gd name="connsiteX24" fmla="*/ 53297 w 94634"/>
                <a:gd name="connsiteY24" fmla="*/ 91938 h 94634"/>
                <a:gd name="connsiteX25" fmla="*/ 48092 w 94634"/>
                <a:gd name="connsiteY25" fmla="*/ 96196 h 94634"/>
                <a:gd name="connsiteX26" fmla="*/ 44306 w 94634"/>
                <a:gd name="connsiteY26" fmla="*/ 95723 h 94634"/>
                <a:gd name="connsiteX27" fmla="*/ 34843 w 94634"/>
                <a:gd name="connsiteY27" fmla="*/ 93831 h 94634"/>
                <a:gd name="connsiteX28" fmla="*/ 32004 w 94634"/>
                <a:gd name="connsiteY28" fmla="*/ 92884 h 94634"/>
                <a:gd name="connsiteX29" fmla="*/ 26326 w 94634"/>
                <a:gd name="connsiteY29" fmla="*/ 90518 h 94634"/>
                <a:gd name="connsiteX30" fmla="*/ 14496 w 94634"/>
                <a:gd name="connsiteY30" fmla="*/ 82474 h 94634"/>
                <a:gd name="connsiteX31" fmla="*/ 8818 w 94634"/>
                <a:gd name="connsiteY31" fmla="*/ 75377 h 94634"/>
                <a:gd name="connsiteX32" fmla="*/ 4560 w 94634"/>
                <a:gd name="connsiteY32" fmla="*/ 68752 h 94634"/>
                <a:gd name="connsiteX33" fmla="*/ 3140 w 94634"/>
                <a:gd name="connsiteY33" fmla="*/ 64494 h 94634"/>
                <a:gd name="connsiteX34" fmla="*/ 1721 w 94634"/>
                <a:gd name="connsiteY34" fmla="*/ 61182 h 94634"/>
                <a:gd name="connsiteX35" fmla="*/ 301 w 94634"/>
                <a:gd name="connsiteY35" fmla="*/ 51245 h 94634"/>
                <a:gd name="connsiteX36" fmla="*/ 2667 w 94634"/>
                <a:gd name="connsiteY36" fmla="*/ 31845 h 94634"/>
                <a:gd name="connsiteX37" fmla="*/ 10711 w 94634"/>
                <a:gd name="connsiteY37" fmla="*/ 17650 h 94634"/>
                <a:gd name="connsiteX38" fmla="*/ 27745 w 94634"/>
                <a:gd name="connsiteY38" fmla="*/ 4401 h 94634"/>
                <a:gd name="connsiteX39" fmla="*/ 55189 w 94634"/>
                <a:gd name="connsiteY39" fmla="*/ 615 h 94634"/>
                <a:gd name="connsiteX40" fmla="*/ 72697 w 94634"/>
                <a:gd name="connsiteY40" fmla="*/ 6767 h 94634"/>
                <a:gd name="connsiteX41" fmla="*/ 82634 w 94634"/>
                <a:gd name="connsiteY41" fmla="*/ 14811 h 94634"/>
                <a:gd name="connsiteX42" fmla="*/ 92570 w 94634"/>
                <a:gd name="connsiteY42" fmla="*/ 29479 h 94634"/>
                <a:gd name="connsiteX43" fmla="*/ 94463 w 94634"/>
                <a:gd name="connsiteY43" fmla="*/ 59289 h 94634"/>
                <a:gd name="connsiteX44" fmla="*/ 75063 w 94634"/>
                <a:gd name="connsiteY44" fmla="*/ 71591 h 94634"/>
                <a:gd name="connsiteX45" fmla="*/ 73643 w 94634"/>
                <a:gd name="connsiteY45" fmla="*/ 71591 h 94634"/>
                <a:gd name="connsiteX46" fmla="*/ 63707 w 94634"/>
                <a:gd name="connsiteY46" fmla="*/ 70172 h 94634"/>
                <a:gd name="connsiteX47" fmla="*/ 62760 w 94634"/>
                <a:gd name="connsiteY47" fmla="*/ 69699 h 94634"/>
                <a:gd name="connsiteX48" fmla="*/ 57082 w 94634"/>
                <a:gd name="connsiteY48" fmla="*/ 69699 h 94634"/>
                <a:gd name="connsiteX49" fmla="*/ 45253 w 94634"/>
                <a:gd name="connsiteY49" fmla="*/ 69699 h 94634"/>
                <a:gd name="connsiteX50" fmla="*/ 40521 w 94634"/>
                <a:gd name="connsiteY50" fmla="*/ 68752 h 94634"/>
                <a:gd name="connsiteX51" fmla="*/ 34843 w 94634"/>
                <a:gd name="connsiteY51" fmla="*/ 64021 h 94634"/>
                <a:gd name="connsiteX52" fmla="*/ 32004 w 94634"/>
                <a:gd name="connsiteY52" fmla="*/ 59762 h 94634"/>
                <a:gd name="connsiteX53" fmla="*/ 30584 w 94634"/>
                <a:gd name="connsiteY53" fmla="*/ 46513 h 94634"/>
                <a:gd name="connsiteX54" fmla="*/ 35789 w 94634"/>
                <a:gd name="connsiteY54" fmla="*/ 33737 h 94634"/>
                <a:gd name="connsiteX55" fmla="*/ 51404 w 94634"/>
                <a:gd name="connsiteY55" fmla="*/ 25220 h 94634"/>
                <a:gd name="connsiteX56" fmla="*/ 64180 w 94634"/>
                <a:gd name="connsiteY56" fmla="*/ 27586 h 94634"/>
                <a:gd name="connsiteX57" fmla="*/ 68438 w 94634"/>
                <a:gd name="connsiteY57" fmla="*/ 34211 h 94634"/>
                <a:gd name="connsiteX58" fmla="*/ 67492 w 94634"/>
                <a:gd name="connsiteY58" fmla="*/ 44147 h 94634"/>
                <a:gd name="connsiteX59" fmla="*/ 67492 w 94634"/>
                <a:gd name="connsiteY59" fmla="*/ 44147 h 94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4634" h="94634">
                  <a:moveTo>
                    <a:pt x="56136" y="37050"/>
                  </a:moveTo>
                  <a:cubicBezTo>
                    <a:pt x="52824" y="36103"/>
                    <a:pt x="49985" y="36103"/>
                    <a:pt x="47145" y="37996"/>
                  </a:cubicBezTo>
                  <a:cubicBezTo>
                    <a:pt x="42414" y="41308"/>
                    <a:pt x="40521" y="48406"/>
                    <a:pt x="41941" y="53611"/>
                  </a:cubicBezTo>
                  <a:cubicBezTo>
                    <a:pt x="42414" y="55977"/>
                    <a:pt x="44306" y="57396"/>
                    <a:pt x="46672" y="57869"/>
                  </a:cubicBezTo>
                  <a:cubicBezTo>
                    <a:pt x="49038" y="58343"/>
                    <a:pt x="51404" y="58343"/>
                    <a:pt x="53770" y="57396"/>
                  </a:cubicBezTo>
                  <a:cubicBezTo>
                    <a:pt x="55663" y="56923"/>
                    <a:pt x="55663" y="56450"/>
                    <a:pt x="56136" y="54084"/>
                  </a:cubicBezTo>
                  <a:cubicBezTo>
                    <a:pt x="56136" y="50772"/>
                    <a:pt x="56136" y="47933"/>
                    <a:pt x="56136" y="44620"/>
                  </a:cubicBezTo>
                  <a:cubicBezTo>
                    <a:pt x="56136" y="42728"/>
                    <a:pt x="56136" y="39889"/>
                    <a:pt x="56136" y="37050"/>
                  </a:cubicBezTo>
                  <a:moveTo>
                    <a:pt x="67492" y="44147"/>
                  </a:moveTo>
                  <a:cubicBezTo>
                    <a:pt x="67492" y="47933"/>
                    <a:pt x="67492" y="51718"/>
                    <a:pt x="67492" y="55030"/>
                  </a:cubicBezTo>
                  <a:cubicBezTo>
                    <a:pt x="67492" y="56450"/>
                    <a:pt x="67965" y="57396"/>
                    <a:pt x="68911" y="57869"/>
                  </a:cubicBezTo>
                  <a:cubicBezTo>
                    <a:pt x="71277" y="58343"/>
                    <a:pt x="73170" y="58816"/>
                    <a:pt x="75536" y="59289"/>
                  </a:cubicBezTo>
                  <a:cubicBezTo>
                    <a:pt x="80268" y="59762"/>
                    <a:pt x="84526" y="56450"/>
                    <a:pt x="84999" y="51718"/>
                  </a:cubicBezTo>
                  <a:cubicBezTo>
                    <a:pt x="85946" y="46040"/>
                    <a:pt x="84999" y="40362"/>
                    <a:pt x="83107" y="35157"/>
                  </a:cubicBezTo>
                  <a:cubicBezTo>
                    <a:pt x="81214" y="29479"/>
                    <a:pt x="77902" y="24274"/>
                    <a:pt x="73170" y="20489"/>
                  </a:cubicBezTo>
                  <a:cubicBezTo>
                    <a:pt x="65599" y="13864"/>
                    <a:pt x="56609" y="10079"/>
                    <a:pt x="46199" y="11025"/>
                  </a:cubicBezTo>
                  <a:cubicBezTo>
                    <a:pt x="40048" y="11498"/>
                    <a:pt x="34370" y="12918"/>
                    <a:pt x="29165" y="16230"/>
                  </a:cubicBezTo>
                  <a:cubicBezTo>
                    <a:pt x="22540" y="20489"/>
                    <a:pt x="17335" y="26167"/>
                    <a:pt x="14496" y="33264"/>
                  </a:cubicBezTo>
                  <a:cubicBezTo>
                    <a:pt x="11657" y="39889"/>
                    <a:pt x="11184" y="46986"/>
                    <a:pt x="12131" y="54084"/>
                  </a:cubicBezTo>
                  <a:cubicBezTo>
                    <a:pt x="12604" y="57869"/>
                    <a:pt x="14496" y="61655"/>
                    <a:pt x="15916" y="65440"/>
                  </a:cubicBezTo>
                  <a:cubicBezTo>
                    <a:pt x="16862" y="67806"/>
                    <a:pt x="19228" y="69226"/>
                    <a:pt x="20648" y="71591"/>
                  </a:cubicBezTo>
                  <a:cubicBezTo>
                    <a:pt x="23487" y="75377"/>
                    <a:pt x="27272" y="78216"/>
                    <a:pt x="31531" y="80582"/>
                  </a:cubicBezTo>
                  <a:cubicBezTo>
                    <a:pt x="35316" y="82948"/>
                    <a:pt x="39575" y="82948"/>
                    <a:pt x="43360" y="83894"/>
                  </a:cubicBezTo>
                  <a:cubicBezTo>
                    <a:pt x="45253" y="84367"/>
                    <a:pt x="47145" y="84367"/>
                    <a:pt x="49038" y="84840"/>
                  </a:cubicBezTo>
                  <a:cubicBezTo>
                    <a:pt x="52350" y="85787"/>
                    <a:pt x="54243" y="88626"/>
                    <a:pt x="53297" y="91938"/>
                  </a:cubicBezTo>
                  <a:cubicBezTo>
                    <a:pt x="52824" y="93357"/>
                    <a:pt x="49511" y="96196"/>
                    <a:pt x="48092" y="96196"/>
                  </a:cubicBezTo>
                  <a:cubicBezTo>
                    <a:pt x="46672" y="96196"/>
                    <a:pt x="45253" y="96196"/>
                    <a:pt x="44306" y="95723"/>
                  </a:cubicBezTo>
                  <a:cubicBezTo>
                    <a:pt x="40994" y="95250"/>
                    <a:pt x="37682" y="94777"/>
                    <a:pt x="34843" y="93831"/>
                  </a:cubicBezTo>
                  <a:cubicBezTo>
                    <a:pt x="33897" y="93831"/>
                    <a:pt x="32950" y="92884"/>
                    <a:pt x="32004" y="92884"/>
                  </a:cubicBezTo>
                  <a:cubicBezTo>
                    <a:pt x="30111" y="91938"/>
                    <a:pt x="28219" y="91465"/>
                    <a:pt x="26326" y="90518"/>
                  </a:cubicBezTo>
                  <a:cubicBezTo>
                    <a:pt x="21594" y="88626"/>
                    <a:pt x="18282" y="85787"/>
                    <a:pt x="14496" y="82474"/>
                  </a:cubicBezTo>
                  <a:cubicBezTo>
                    <a:pt x="12131" y="80109"/>
                    <a:pt x="10711" y="77743"/>
                    <a:pt x="8818" y="75377"/>
                  </a:cubicBezTo>
                  <a:cubicBezTo>
                    <a:pt x="6926" y="73484"/>
                    <a:pt x="5506" y="71118"/>
                    <a:pt x="4560" y="68752"/>
                  </a:cubicBezTo>
                  <a:cubicBezTo>
                    <a:pt x="4087" y="67333"/>
                    <a:pt x="3613" y="65913"/>
                    <a:pt x="3140" y="64494"/>
                  </a:cubicBezTo>
                  <a:cubicBezTo>
                    <a:pt x="2667" y="63547"/>
                    <a:pt x="2194" y="62128"/>
                    <a:pt x="1721" y="61182"/>
                  </a:cubicBezTo>
                  <a:cubicBezTo>
                    <a:pt x="1248" y="57869"/>
                    <a:pt x="774" y="54557"/>
                    <a:pt x="301" y="51245"/>
                  </a:cubicBezTo>
                  <a:cubicBezTo>
                    <a:pt x="-645" y="44620"/>
                    <a:pt x="774" y="37996"/>
                    <a:pt x="2667" y="31845"/>
                  </a:cubicBezTo>
                  <a:cubicBezTo>
                    <a:pt x="4560" y="26640"/>
                    <a:pt x="7399" y="21908"/>
                    <a:pt x="10711" y="17650"/>
                  </a:cubicBezTo>
                  <a:cubicBezTo>
                    <a:pt x="15443" y="11971"/>
                    <a:pt x="21121" y="7713"/>
                    <a:pt x="27745" y="4401"/>
                  </a:cubicBezTo>
                  <a:cubicBezTo>
                    <a:pt x="36262" y="142"/>
                    <a:pt x="45726" y="-804"/>
                    <a:pt x="55189" y="615"/>
                  </a:cubicBezTo>
                  <a:cubicBezTo>
                    <a:pt x="61341" y="1562"/>
                    <a:pt x="67492" y="3454"/>
                    <a:pt x="72697" y="6767"/>
                  </a:cubicBezTo>
                  <a:cubicBezTo>
                    <a:pt x="76482" y="8659"/>
                    <a:pt x="79794" y="11498"/>
                    <a:pt x="82634" y="14811"/>
                  </a:cubicBezTo>
                  <a:cubicBezTo>
                    <a:pt x="86892" y="19069"/>
                    <a:pt x="90204" y="23801"/>
                    <a:pt x="92570" y="29479"/>
                  </a:cubicBezTo>
                  <a:cubicBezTo>
                    <a:pt x="96356" y="38942"/>
                    <a:pt x="98248" y="48879"/>
                    <a:pt x="94463" y="59289"/>
                  </a:cubicBezTo>
                  <a:cubicBezTo>
                    <a:pt x="91624" y="67333"/>
                    <a:pt x="84526" y="73011"/>
                    <a:pt x="75063" y="71591"/>
                  </a:cubicBezTo>
                  <a:cubicBezTo>
                    <a:pt x="74590" y="71591"/>
                    <a:pt x="74116" y="71591"/>
                    <a:pt x="73643" y="71591"/>
                  </a:cubicBezTo>
                  <a:cubicBezTo>
                    <a:pt x="70331" y="72065"/>
                    <a:pt x="67019" y="71118"/>
                    <a:pt x="63707" y="70172"/>
                  </a:cubicBezTo>
                  <a:cubicBezTo>
                    <a:pt x="63233" y="70172"/>
                    <a:pt x="63233" y="70172"/>
                    <a:pt x="62760" y="69699"/>
                  </a:cubicBezTo>
                  <a:cubicBezTo>
                    <a:pt x="60868" y="68752"/>
                    <a:pt x="58975" y="69226"/>
                    <a:pt x="57082" y="69699"/>
                  </a:cubicBezTo>
                  <a:cubicBezTo>
                    <a:pt x="54243" y="69699"/>
                    <a:pt x="49985" y="71118"/>
                    <a:pt x="45253" y="69699"/>
                  </a:cubicBezTo>
                  <a:cubicBezTo>
                    <a:pt x="43833" y="69226"/>
                    <a:pt x="41941" y="69226"/>
                    <a:pt x="40521" y="68752"/>
                  </a:cubicBezTo>
                  <a:cubicBezTo>
                    <a:pt x="38155" y="67806"/>
                    <a:pt x="36262" y="65913"/>
                    <a:pt x="34843" y="64021"/>
                  </a:cubicBezTo>
                  <a:cubicBezTo>
                    <a:pt x="33897" y="62601"/>
                    <a:pt x="32477" y="61182"/>
                    <a:pt x="32004" y="59762"/>
                  </a:cubicBezTo>
                  <a:cubicBezTo>
                    <a:pt x="30111" y="55503"/>
                    <a:pt x="30111" y="51245"/>
                    <a:pt x="30584" y="46513"/>
                  </a:cubicBezTo>
                  <a:cubicBezTo>
                    <a:pt x="31058" y="41781"/>
                    <a:pt x="32950" y="37523"/>
                    <a:pt x="35789" y="33737"/>
                  </a:cubicBezTo>
                  <a:cubicBezTo>
                    <a:pt x="39575" y="28533"/>
                    <a:pt x="45253" y="25694"/>
                    <a:pt x="51404" y="25220"/>
                  </a:cubicBezTo>
                  <a:cubicBezTo>
                    <a:pt x="55663" y="24747"/>
                    <a:pt x="60394" y="25694"/>
                    <a:pt x="64180" y="27586"/>
                  </a:cubicBezTo>
                  <a:cubicBezTo>
                    <a:pt x="67019" y="29006"/>
                    <a:pt x="68438" y="30898"/>
                    <a:pt x="68438" y="34211"/>
                  </a:cubicBezTo>
                  <a:cubicBezTo>
                    <a:pt x="67965" y="37050"/>
                    <a:pt x="67965" y="40835"/>
                    <a:pt x="67492" y="44147"/>
                  </a:cubicBezTo>
                  <a:cubicBezTo>
                    <a:pt x="67965" y="44147"/>
                    <a:pt x="67492" y="44147"/>
                    <a:pt x="67492" y="44147"/>
                  </a:cubicBezTo>
                </a:path>
              </a:pathLst>
            </a:custGeom>
            <a:solidFill>
              <a:srgbClr val="FCAF17"/>
            </a:solidFill>
            <a:ln w="4609" cap="flat">
              <a:noFill/>
              <a:prstDash val="solid"/>
              <a:miter/>
            </a:ln>
          </p:spPr>
          <p:txBody>
            <a:bodyPr rtlCol="0" anchor="ctr"/>
            <a:lstStyle/>
            <a:p>
              <a:endParaRPr lang="en-GB" dirty="0">
                <a:latin typeface="Arial" panose="020B0604020202020204" pitchFamily="34" charset="0"/>
              </a:endParaRPr>
            </a:p>
          </p:txBody>
        </p:sp>
      </p:grpSp>
    </p:spTree>
    <p:extLst>
      <p:ext uri="{BB962C8B-B14F-4D97-AF65-F5344CB8AC3E}">
        <p14:creationId xmlns:p14="http://schemas.microsoft.com/office/powerpoint/2010/main" val="1774562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0E8B2-4C2D-49FA-B16A-4A5DC8A1A428}"/>
              </a:ext>
            </a:extLst>
          </p:cNvPr>
          <p:cNvSpPr>
            <a:spLocks noGrp="1"/>
          </p:cNvSpPr>
          <p:nvPr>
            <p:ph type="title"/>
          </p:nvPr>
        </p:nvSpPr>
        <p:spPr>
          <a:xfrm>
            <a:off x="459508" y="699582"/>
            <a:ext cx="10950420" cy="940305"/>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C87F2103-9A57-4B55-A067-6EBD787D356D}"/>
              </a:ext>
            </a:extLst>
          </p:cNvPr>
          <p:cNvSpPr>
            <a:spLocks noGrp="1"/>
          </p:cNvSpPr>
          <p:nvPr>
            <p:ph idx="1"/>
          </p:nvPr>
        </p:nvSpPr>
        <p:spPr>
          <a:xfrm>
            <a:off x="459509" y="1757543"/>
            <a:ext cx="10950419" cy="4220297"/>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64ED553-C422-4B9E-813D-458DFA7408C6}"/>
              </a:ext>
            </a:extLst>
          </p:cNvPr>
          <p:cNvSpPr>
            <a:spLocks noGrp="1"/>
          </p:cNvSpPr>
          <p:nvPr>
            <p:ph type="sldNum" sz="quarter" idx="12"/>
          </p:nvPr>
        </p:nvSpPr>
        <p:spPr/>
        <p:txBody>
          <a:bodyPr/>
          <a:lstStyle/>
          <a:p>
            <a:fld id="{DA69A137-6BDB-47B4-8B9B-30BE2E63C07B}" type="slidenum">
              <a:rPr lang="en-US" smtClean="0"/>
              <a:t>‹#›</a:t>
            </a:fld>
            <a:endParaRPr lang="en-US" dirty="0"/>
          </a:p>
        </p:txBody>
      </p:sp>
      <p:sp>
        <p:nvSpPr>
          <p:cNvPr id="7" name="TextBox 6">
            <a:extLst>
              <a:ext uri="{FF2B5EF4-FFF2-40B4-BE49-F238E27FC236}">
                <a16:creationId xmlns:a16="http://schemas.microsoft.com/office/drawing/2014/main" id="{912D5509-E4F0-4F4E-B402-265DF1DEB1EA}"/>
              </a:ext>
            </a:extLst>
          </p:cNvPr>
          <p:cNvSpPr txBox="1"/>
          <p:nvPr userDrawn="1"/>
        </p:nvSpPr>
        <p:spPr>
          <a:xfrm>
            <a:off x="3457621" y="6652816"/>
            <a:ext cx="5276757" cy="2051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30000" dirty="0">
                <a:solidFill>
                  <a:schemeClr val="tx2"/>
                </a:solidFill>
                <a:latin typeface="Arial" panose="020B0604020202020204" pitchFamily="34" charset="0"/>
                <a:ea typeface="+mn-ea"/>
                <a:cs typeface="Arial" panose="020B0604020202020204" pitchFamily="34" charset="0"/>
              </a:rPr>
              <a:t>Poster presented at the 2020 ASH Annual Meeting &amp; Exposition, held virtually on 5–8 December 2020</a:t>
            </a:r>
          </a:p>
        </p:txBody>
      </p:sp>
      <p:sp>
        <p:nvSpPr>
          <p:cNvPr id="9" name="Footer Placeholder 4">
            <a:extLst>
              <a:ext uri="{FF2B5EF4-FFF2-40B4-BE49-F238E27FC236}">
                <a16:creationId xmlns:a16="http://schemas.microsoft.com/office/drawing/2014/main" id="{AA3CC0E8-9D49-42A6-B966-3FA783566681}"/>
              </a:ext>
            </a:extLst>
          </p:cNvPr>
          <p:cNvSpPr>
            <a:spLocks noGrp="1"/>
          </p:cNvSpPr>
          <p:nvPr>
            <p:ph type="ftr" sz="quarter" idx="3"/>
          </p:nvPr>
        </p:nvSpPr>
        <p:spPr>
          <a:xfrm>
            <a:off x="459507" y="6279132"/>
            <a:ext cx="10515599" cy="313604"/>
          </a:xfrm>
          <a:prstGeom prst="rect">
            <a:avLst/>
          </a:prstGeom>
        </p:spPr>
        <p:txBody>
          <a:bodyPr vert="horz" lIns="91440" tIns="45720" rIns="91440" bIns="45720" rtlCol="0" anchor="b"/>
          <a:lstStyle>
            <a:lvl1pPr algn="l">
              <a:defRPr sz="1000">
                <a:solidFill>
                  <a:schemeClr val="tx2"/>
                </a:solidFill>
                <a:latin typeface="Arial" panose="020B0604020202020204" pitchFamily="34" charset="0"/>
                <a:cs typeface="Arial" panose="020B0604020202020204" pitchFamily="34" charset="0"/>
              </a:defRPr>
            </a:lvl1pPr>
          </a:lstStyle>
          <a:p>
            <a:r>
              <a:rPr lang="en-US" dirty="0"/>
              <a:t>References</a:t>
            </a:r>
          </a:p>
        </p:txBody>
      </p:sp>
    </p:spTree>
    <p:extLst>
      <p:ext uri="{BB962C8B-B14F-4D97-AF65-F5344CB8AC3E}">
        <p14:creationId xmlns:p14="http://schemas.microsoft.com/office/powerpoint/2010/main" val="3539656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Results One">
    <p:bg>
      <p:bgPr>
        <a:solidFill>
          <a:schemeClr val="accent4"/>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4ACB34E-01AD-42BB-9FB5-974B09253D2C}"/>
              </a:ext>
            </a:extLst>
          </p:cNvPr>
          <p:cNvSpPr/>
          <p:nvPr userDrawn="1"/>
        </p:nvSpPr>
        <p:spPr>
          <a:xfrm>
            <a:off x="414481" y="1153747"/>
            <a:ext cx="11396519" cy="5015757"/>
          </a:xfrm>
          <a:prstGeom prst="roundRect">
            <a:avLst>
              <a:gd name="adj" fmla="val 348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9" name="Rectangle 8">
            <a:extLst>
              <a:ext uri="{FF2B5EF4-FFF2-40B4-BE49-F238E27FC236}">
                <a16:creationId xmlns:a16="http://schemas.microsoft.com/office/drawing/2014/main" id="{53052E07-F49D-466D-8A06-60135463D4DE}"/>
              </a:ext>
            </a:extLst>
          </p:cNvPr>
          <p:cNvSpPr/>
          <p:nvPr userDrawn="1"/>
        </p:nvSpPr>
        <p:spPr>
          <a:xfrm>
            <a:off x="0" y="-31967"/>
            <a:ext cx="12192000" cy="7877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 name="Title 1">
            <a:extLst>
              <a:ext uri="{FF2B5EF4-FFF2-40B4-BE49-F238E27FC236}">
                <a16:creationId xmlns:a16="http://schemas.microsoft.com/office/drawing/2014/main" id="{1630E8B2-4C2D-49FA-B16A-4A5DC8A1A428}"/>
              </a:ext>
            </a:extLst>
          </p:cNvPr>
          <p:cNvSpPr>
            <a:spLocks noGrp="1"/>
          </p:cNvSpPr>
          <p:nvPr>
            <p:ph type="title"/>
          </p:nvPr>
        </p:nvSpPr>
        <p:spPr>
          <a:xfrm>
            <a:off x="414481" y="31968"/>
            <a:ext cx="10890827" cy="723826"/>
          </a:xfrm>
        </p:spPr>
        <p:txBody>
          <a:bodyPr>
            <a:normAutofit/>
          </a:bodyPr>
          <a:lstStyle>
            <a:lvl1pPr>
              <a:defRPr sz="3600">
                <a:solidFill>
                  <a:schemeClr val="bg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E64ED553-C422-4B9E-813D-458DFA7408C6}"/>
              </a:ext>
            </a:extLst>
          </p:cNvPr>
          <p:cNvSpPr>
            <a:spLocks noGrp="1"/>
          </p:cNvSpPr>
          <p:nvPr>
            <p:ph type="sldNum" sz="quarter" idx="12"/>
          </p:nvPr>
        </p:nvSpPr>
        <p:spPr/>
        <p:txBody>
          <a:bodyPr/>
          <a:lstStyle>
            <a:lvl1pPr>
              <a:defRPr>
                <a:solidFill>
                  <a:schemeClr val="bg1"/>
                </a:solidFill>
              </a:defRPr>
            </a:lvl1pPr>
          </a:lstStyle>
          <a:p>
            <a:fld id="{DA69A137-6BDB-47B4-8B9B-30BE2E63C07B}" type="slidenum">
              <a:rPr lang="en-US" smtClean="0"/>
              <a:pPr/>
              <a:t>‹#›</a:t>
            </a:fld>
            <a:endParaRPr lang="en-US" dirty="0"/>
          </a:p>
        </p:txBody>
      </p:sp>
      <p:sp>
        <p:nvSpPr>
          <p:cNvPr id="13" name="Text Placeholder 11">
            <a:extLst>
              <a:ext uri="{FF2B5EF4-FFF2-40B4-BE49-F238E27FC236}">
                <a16:creationId xmlns:a16="http://schemas.microsoft.com/office/drawing/2014/main" id="{0055B250-27E9-4699-9EC3-74FB11846493}"/>
              </a:ext>
            </a:extLst>
          </p:cNvPr>
          <p:cNvSpPr>
            <a:spLocks noGrp="1"/>
          </p:cNvSpPr>
          <p:nvPr>
            <p:ph type="body" sz="quarter" idx="13"/>
          </p:nvPr>
        </p:nvSpPr>
        <p:spPr>
          <a:xfrm>
            <a:off x="715888" y="1427666"/>
            <a:ext cx="10381805" cy="404813"/>
          </a:xfrm>
        </p:spPr>
        <p:txBody>
          <a:bodyPr anchor="ctr">
            <a:normAutofit/>
          </a:bodyPr>
          <a:lstStyle>
            <a:lvl1pPr marL="0" indent="0">
              <a:buNone/>
              <a:defRPr sz="1600" b="1">
                <a:solidFill>
                  <a:schemeClr val="accent2"/>
                </a:solidFill>
              </a:defRPr>
            </a:lvl1pPr>
          </a:lstStyle>
          <a:p>
            <a:pPr lvl="0"/>
            <a:r>
              <a:rPr lang="en-US" dirty="0"/>
              <a:t>Click to edit Master text styles</a:t>
            </a:r>
          </a:p>
        </p:txBody>
      </p:sp>
      <p:sp>
        <p:nvSpPr>
          <p:cNvPr id="16" name="Text Placeholder 15">
            <a:extLst>
              <a:ext uri="{FF2B5EF4-FFF2-40B4-BE49-F238E27FC236}">
                <a16:creationId xmlns:a16="http://schemas.microsoft.com/office/drawing/2014/main" id="{15EDA9DC-2D66-4F8A-8FEE-51CBF52332E7}"/>
              </a:ext>
            </a:extLst>
          </p:cNvPr>
          <p:cNvSpPr>
            <a:spLocks noGrp="1"/>
          </p:cNvSpPr>
          <p:nvPr>
            <p:ph type="body" sz="quarter" idx="14"/>
          </p:nvPr>
        </p:nvSpPr>
        <p:spPr>
          <a:xfrm>
            <a:off x="715889" y="2070847"/>
            <a:ext cx="10381804" cy="3743325"/>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a:extLst>
              <a:ext uri="{FF2B5EF4-FFF2-40B4-BE49-F238E27FC236}">
                <a16:creationId xmlns:a16="http://schemas.microsoft.com/office/drawing/2014/main" id="{1AB23889-706F-49BF-8C62-D896561F9E4A}"/>
              </a:ext>
            </a:extLst>
          </p:cNvPr>
          <p:cNvSpPr txBox="1"/>
          <p:nvPr userDrawn="1"/>
        </p:nvSpPr>
        <p:spPr>
          <a:xfrm>
            <a:off x="3457621" y="6652816"/>
            <a:ext cx="5276757" cy="2051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30000" dirty="0">
                <a:solidFill>
                  <a:schemeClr val="bg1"/>
                </a:solidFill>
                <a:latin typeface="Arial" panose="020B0604020202020204" pitchFamily="34" charset="0"/>
                <a:ea typeface="+mn-ea"/>
                <a:cs typeface="Arial" panose="020B0604020202020204" pitchFamily="34" charset="0"/>
              </a:rPr>
              <a:t>Poster presented at the 2020 ASH Annual Meeting &amp; Exposition, held virtually on 5–8 December 2020</a:t>
            </a:r>
          </a:p>
        </p:txBody>
      </p:sp>
      <p:sp>
        <p:nvSpPr>
          <p:cNvPr id="11" name="Footer Placeholder 4">
            <a:extLst>
              <a:ext uri="{FF2B5EF4-FFF2-40B4-BE49-F238E27FC236}">
                <a16:creationId xmlns:a16="http://schemas.microsoft.com/office/drawing/2014/main" id="{C0459C26-05E6-4375-A68C-7E494435480F}"/>
              </a:ext>
            </a:extLst>
          </p:cNvPr>
          <p:cNvSpPr>
            <a:spLocks noGrp="1"/>
          </p:cNvSpPr>
          <p:nvPr>
            <p:ph type="ftr" sz="quarter" idx="3"/>
          </p:nvPr>
        </p:nvSpPr>
        <p:spPr>
          <a:xfrm>
            <a:off x="459507" y="6279132"/>
            <a:ext cx="10515599" cy="313604"/>
          </a:xfrm>
          <a:prstGeom prst="rect">
            <a:avLst/>
          </a:prstGeom>
        </p:spPr>
        <p:txBody>
          <a:bodyPr vert="horz" lIns="91440" tIns="45720" rIns="91440" bIns="45720" rtlCol="0" anchor="b"/>
          <a:lstStyle>
            <a:lvl1pPr algn="l">
              <a:defRPr sz="1000">
                <a:solidFill>
                  <a:schemeClr val="bg1"/>
                </a:solidFill>
                <a:latin typeface="Arial" panose="020B0604020202020204" pitchFamily="34" charset="0"/>
                <a:cs typeface="Arial" panose="020B0604020202020204" pitchFamily="34" charset="0"/>
              </a:defRPr>
            </a:lvl1pPr>
          </a:lstStyle>
          <a:p>
            <a:r>
              <a:rPr lang="en-US" dirty="0"/>
              <a:t>References</a:t>
            </a:r>
          </a:p>
        </p:txBody>
      </p:sp>
    </p:spTree>
    <p:extLst>
      <p:ext uri="{BB962C8B-B14F-4D97-AF65-F5344CB8AC3E}">
        <p14:creationId xmlns:p14="http://schemas.microsoft.com/office/powerpoint/2010/main" val="1862102765"/>
      </p:ext>
    </p:extLst>
  </p:cSld>
  <p:clrMapOvr>
    <a:masterClrMapping/>
  </p:clrMapOvr>
  <p:extLst>
    <p:ext uri="{DCECCB84-F9BA-43D5-87BE-67443E8EF086}">
      <p15:sldGuideLst xmlns:p15="http://schemas.microsoft.com/office/powerpoint/2012/main">
        <p15:guide id="1" pos="74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Results One">
    <p:bg>
      <p:bgPr>
        <a:solidFill>
          <a:schemeClr val="accent4"/>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4474ACBA-5BB5-4190-89DF-582511C54EDA}"/>
              </a:ext>
            </a:extLst>
          </p:cNvPr>
          <p:cNvSpPr/>
          <p:nvPr userDrawn="1"/>
        </p:nvSpPr>
        <p:spPr>
          <a:xfrm>
            <a:off x="414482" y="1153747"/>
            <a:ext cx="4110453" cy="5015757"/>
          </a:xfrm>
          <a:prstGeom prst="roundRect">
            <a:avLst>
              <a:gd name="adj" fmla="val 348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8" name="Rectangle: Rounded Corners 7">
            <a:extLst>
              <a:ext uri="{FF2B5EF4-FFF2-40B4-BE49-F238E27FC236}">
                <a16:creationId xmlns:a16="http://schemas.microsoft.com/office/drawing/2014/main" id="{4E58C8D7-96B5-4957-B62E-C727028C4CA5}"/>
              </a:ext>
            </a:extLst>
          </p:cNvPr>
          <p:cNvSpPr/>
          <p:nvPr userDrawn="1"/>
        </p:nvSpPr>
        <p:spPr>
          <a:xfrm>
            <a:off x="4726641" y="1153747"/>
            <a:ext cx="7096764" cy="5015757"/>
          </a:xfrm>
          <a:prstGeom prst="roundRect">
            <a:avLst>
              <a:gd name="adj" fmla="val 33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9" name="Rectangle 8">
            <a:extLst>
              <a:ext uri="{FF2B5EF4-FFF2-40B4-BE49-F238E27FC236}">
                <a16:creationId xmlns:a16="http://schemas.microsoft.com/office/drawing/2014/main" id="{53052E07-F49D-466D-8A06-60135463D4DE}"/>
              </a:ext>
            </a:extLst>
          </p:cNvPr>
          <p:cNvSpPr/>
          <p:nvPr userDrawn="1"/>
        </p:nvSpPr>
        <p:spPr>
          <a:xfrm>
            <a:off x="0" y="-31967"/>
            <a:ext cx="12192000" cy="7877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 name="Title 1">
            <a:extLst>
              <a:ext uri="{FF2B5EF4-FFF2-40B4-BE49-F238E27FC236}">
                <a16:creationId xmlns:a16="http://schemas.microsoft.com/office/drawing/2014/main" id="{1630E8B2-4C2D-49FA-B16A-4A5DC8A1A428}"/>
              </a:ext>
            </a:extLst>
          </p:cNvPr>
          <p:cNvSpPr>
            <a:spLocks noGrp="1"/>
          </p:cNvSpPr>
          <p:nvPr>
            <p:ph type="title"/>
          </p:nvPr>
        </p:nvSpPr>
        <p:spPr>
          <a:xfrm>
            <a:off x="414481" y="31968"/>
            <a:ext cx="10890827" cy="723826"/>
          </a:xfrm>
        </p:spPr>
        <p:txBody>
          <a:bodyPr>
            <a:normAutofit/>
          </a:bodyPr>
          <a:lstStyle>
            <a:lvl1pPr>
              <a:defRPr sz="3600">
                <a:solidFill>
                  <a:schemeClr val="bg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E64ED553-C422-4B9E-813D-458DFA7408C6}"/>
              </a:ext>
            </a:extLst>
          </p:cNvPr>
          <p:cNvSpPr>
            <a:spLocks noGrp="1"/>
          </p:cNvSpPr>
          <p:nvPr>
            <p:ph type="sldNum" sz="quarter" idx="12"/>
          </p:nvPr>
        </p:nvSpPr>
        <p:spPr/>
        <p:txBody>
          <a:bodyPr/>
          <a:lstStyle>
            <a:lvl1pPr>
              <a:defRPr>
                <a:solidFill>
                  <a:schemeClr val="bg1"/>
                </a:solidFill>
              </a:defRPr>
            </a:lvl1pPr>
          </a:lstStyle>
          <a:p>
            <a:fld id="{DA69A137-6BDB-47B4-8B9B-30BE2E63C07B}" type="slidenum">
              <a:rPr lang="en-US" smtClean="0"/>
              <a:pPr/>
              <a:t>‹#›</a:t>
            </a:fld>
            <a:endParaRPr lang="en-US" dirty="0"/>
          </a:p>
        </p:txBody>
      </p:sp>
      <p:sp>
        <p:nvSpPr>
          <p:cNvPr id="12" name="Text Placeholder 11">
            <a:extLst>
              <a:ext uri="{FF2B5EF4-FFF2-40B4-BE49-F238E27FC236}">
                <a16:creationId xmlns:a16="http://schemas.microsoft.com/office/drawing/2014/main" id="{010417A9-C800-4790-A8CC-FD58C957397D}"/>
              </a:ext>
            </a:extLst>
          </p:cNvPr>
          <p:cNvSpPr>
            <a:spLocks noGrp="1"/>
          </p:cNvSpPr>
          <p:nvPr>
            <p:ph type="body" sz="quarter" idx="13"/>
          </p:nvPr>
        </p:nvSpPr>
        <p:spPr>
          <a:xfrm>
            <a:off x="698047" y="1427666"/>
            <a:ext cx="3558412" cy="404813"/>
          </a:xfrm>
        </p:spPr>
        <p:txBody>
          <a:bodyPr anchor="ctr">
            <a:normAutofit/>
          </a:bodyPr>
          <a:lstStyle>
            <a:lvl1pPr marL="0" indent="0">
              <a:buNone/>
              <a:defRPr sz="1600" b="1">
                <a:solidFill>
                  <a:schemeClr val="accent2"/>
                </a:solidFill>
              </a:defRPr>
            </a:lvl1pPr>
          </a:lstStyle>
          <a:p>
            <a:pPr lvl="0"/>
            <a:r>
              <a:rPr lang="en-US" dirty="0"/>
              <a:t>Click to edit Master text styles</a:t>
            </a:r>
          </a:p>
        </p:txBody>
      </p:sp>
      <p:sp>
        <p:nvSpPr>
          <p:cNvPr id="15" name="Chart Placeholder 14">
            <a:extLst>
              <a:ext uri="{FF2B5EF4-FFF2-40B4-BE49-F238E27FC236}">
                <a16:creationId xmlns:a16="http://schemas.microsoft.com/office/drawing/2014/main" id="{FCCC24D1-82C5-4597-AC5D-54D89C345715}"/>
              </a:ext>
            </a:extLst>
          </p:cNvPr>
          <p:cNvSpPr>
            <a:spLocks noGrp="1"/>
          </p:cNvSpPr>
          <p:nvPr>
            <p:ph type="chart" sz="quarter" idx="14"/>
          </p:nvPr>
        </p:nvSpPr>
        <p:spPr>
          <a:xfrm>
            <a:off x="4976362" y="1401819"/>
            <a:ext cx="6559856" cy="4519612"/>
          </a:xfrm>
        </p:spPr>
        <p:txBody>
          <a:bodyPr>
            <a:normAutofit/>
          </a:bodyPr>
          <a:lstStyle>
            <a:lvl1pPr>
              <a:defRPr sz="1400">
                <a:latin typeface="Arial" panose="020B0604020202020204" pitchFamily="34" charset="0"/>
                <a:cs typeface="Arial" panose="020B0604020202020204" pitchFamily="34" charset="0"/>
              </a:defRPr>
            </a:lvl1pPr>
          </a:lstStyle>
          <a:p>
            <a:endParaRPr lang="en-US" dirty="0"/>
          </a:p>
        </p:txBody>
      </p:sp>
      <p:sp>
        <p:nvSpPr>
          <p:cNvPr id="17" name="Text Placeholder 16">
            <a:extLst>
              <a:ext uri="{FF2B5EF4-FFF2-40B4-BE49-F238E27FC236}">
                <a16:creationId xmlns:a16="http://schemas.microsoft.com/office/drawing/2014/main" id="{1E9436C0-3330-4BE2-8573-B927D5F629FB}"/>
              </a:ext>
            </a:extLst>
          </p:cNvPr>
          <p:cNvSpPr>
            <a:spLocks noGrp="1"/>
          </p:cNvSpPr>
          <p:nvPr>
            <p:ph type="body" sz="quarter" idx="15"/>
          </p:nvPr>
        </p:nvSpPr>
        <p:spPr>
          <a:xfrm>
            <a:off x="698121" y="2074863"/>
            <a:ext cx="3557587" cy="3792537"/>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a:extLst>
              <a:ext uri="{FF2B5EF4-FFF2-40B4-BE49-F238E27FC236}">
                <a16:creationId xmlns:a16="http://schemas.microsoft.com/office/drawing/2014/main" id="{6EDD0390-4C9A-4B56-B3E4-4779048436EF}"/>
              </a:ext>
            </a:extLst>
          </p:cNvPr>
          <p:cNvSpPr txBox="1"/>
          <p:nvPr userDrawn="1"/>
        </p:nvSpPr>
        <p:spPr>
          <a:xfrm>
            <a:off x="3457621" y="6652816"/>
            <a:ext cx="5276757" cy="2051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30000" dirty="0">
                <a:solidFill>
                  <a:schemeClr val="bg1"/>
                </a:solidFill>
                <a:latin typeface="Arial" panose="020B0604020202020204" pitchFamily="34" charset="0"/>
                <a:ea typeface="+mn-ea"/>
                <a:cs typeface="Arial" panose="020B0604020202020204" pitchFamily="34" charset="0"/>
              </a:rPr>
              <a:t>Poster presented at the 2020 ASH Annual Meeting &amp; Exposition, held virtually on 5–8 December 2020</a:t>
            </a:r>
          </a:p>
        </p:txBody>
      </p:sp>
      <p:sp>
        <p:nvSpPr>
          <p:cNvPr id="19" name="Footer Placeholder 4">
            <a:extLst>
              <a:ext uri="{FF2B5EF4-FFF2-40B4-BE49-F238E27FC236}">
                <a16:creationId xmlns:a16="http://schemas.microsoft.com/office/drawing/2014/main" id="{2C11816E-A131-41D8-8C17-1DC2CBBDA031}"/>
              </a:ext>
            </a:extLst>
          </p:cNvPr>
          <p:cNvSpPr>
            <a:spLocks noGrp="1"/>
          </p:cNvSpPr>
          <p:nvPr>
            <p:ph type="ftr" sz="quarter" idx="3"/>
          </p:nvPr>
        </p:nvSpPr>
        <p:spPr>
          <a:xfrm>
            <a:off x="459507" y="6279132"/>
            <a:ext cx="10515599" cy="313604"/>
          </a:xfrm>
          <a:prstGeom prst="rect">
            <a:avLst/>
          </a:prstGeom>
        </p:spPr>
        <p:txBody>
          <a:bodyPr vert="horz" lIns="91440" tIns="45720" rIns="91440" bIns="45720" rtlCol="0" anchor="b"/>
          <a:lstStyle>
            <a:lvl1pPr algn="l">
              <a:defRPr sz="1000">
                <a:solidFill>
                  <a:schemeClr val="bg1"/>
                </a:solidFill>
                <a:latin typeface="Arial" panose="020B0604020202020204" pitchFamily="34" charset="0"/>
                <a:cs typeface="Arial" panose="020B0604020202020204" pitchFamily="34" charset="0"/>
              </a:defRPr>
            </a:lvl1pPr>
          </a:lstStyle>
          <a:p>
            <a:r>
              <a:rPr lang="en-US" dirty="0"/>
              <a:t>References</a:t>
            </a:r>
          </a:p>
        </p:txBody>
      </p:sp>
    </p:spTree>
    <p:extLst>
      <p:ext uri="{BB962C8B-B14F-4D97-AF65-F5344CB8AC3E}">
        <p14:creationId xmlns:p14="http://schemas.microsoft.com/office/powerpoint/2010/main" val="46534000"/>
      </p:ext>
    </p:extLst>
  </p:cSld>
  <p:clrMapOvr>
    <a:masterClrMapping/>
  </p:clrMapOvr>
  <p:extLst>
    <p:ext uri="{DCECCB84-F9BA-43D5-87BE-67443E8EF086}">
      <p15:sldGuideLst xmlns:p15="http://schemas.microsoft.com/office/powerpoint/2012/main">
        <p15:guide id="1" pos="74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Results Two">
    <p:bg>
      <p:bgPr>
        <a:solidFill>
          <a:schemeClr val="accent4"/>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30E1FC2F-B590-4161-9003-9AD724CEFCF2}"/>
              </a:ext>
            </a:extLst>
          </p:cNvPr>
          <p:cNvSpPr/>
          <p:nvPr userDrawn="1"/>
        </p:nvSpPr>
        <p:spPr>
          <a:xfrm>
            <a:off x="414482" y="1153747"/>
            <a:ext cx="4110453" cy="5015757"/>
          </a:xfrm>
          <a:prstGeom prst="roundRect">
            <a:avLst>
              <a:gd name="adj" fmla="val 348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8" name="Rectangle: Rounded Corners 7">
            <a:extLst>
              <a:ext uri="{FF2B5EF4-FFF2-40B4-BE49-F238E27FC236}">
                <a16:creationId xmlns:a16="http://schemas.microsoft.com/office/drawing/2014/main" id="{4E58C8D7-96B5-4957-B62E-C727028C4CA5}"/>
              </a:ext>
            </a:extLst>
          </p:cNvPr>
          <p:cNvSpPr/>
          <p:nvPr userDrawn="1"/>
        </p:nvSpPr>
        <p:spPr>
          <a:xfrm>
            <a:off x="4756900" y="1153747"/>
            <a:ext cx="7054100" cy="3885298"/>
          </a:xfrm>
          <a:prstGeom prst="roundRect">
            <a:avLst>
              <a:gd name="adj" fmla="val 38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9" name="Rectangle 8">
            <a:extLst>
              <a:ext uri="{FF2B5EF4-FFF2-40B4-BE49-F238E27FC236}">
                <a16:creationId xmlns:a16="http://schemas.microsoft.com/office/drawing/2014/main" id="{53052E07-F49D-466D-8A06-60135463D4DE}"/>
              </a:ext>
            </a:extLst>
          </p:cNvPr>
          <p:cNvSpPr/>
          <p:nvPr userDrawn="1"/>
        </p:nvSpPr>
        <p:spPr>
          <a:xfrm>
            <a:off x="0" y="-31967"/>
            <a:ext cx="12192000" cy="7877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 name="Title 1">
            <a:extLst>
              <a:ext uri="{FF2B5EF4-FFF2-40B4-BE49-F238E27FC236}">
                <a16:creationId xmlns:a16="http://schemas.microsoft.com/office/drawing/2014/main" id="{1630E8B2-4C2D-49FA-B16A-4A5DC8A1A428}"/>
              </a:ext>
            </a:extLst>
          </p:cNvPr>
          <p:cNvSpPr>
            <a:spLocks noGrp="1"/>
          </p:cNvSpPr>
          <p:nvPr>
            <p:ph type="title"/>
          </p:nvPr>
        </p:nvSpPr>
        <p:spPr>
          <a:xfrm>
            <a:off x="414481" y="31968"/>
            <a:ext cx="10890827" cy="723826"/>
          </a:xfrm>
        </p:spPr>
        <p:txBody>
          <a:bodyPr>
            <a:normAutofit/>
          </a:bodyPr>
          <a:lstStyle>
            <a:lvl1pPr>
              <a:defRPr sz="3600">
                <a:solidFill>
                  <a:schemeClr val="bg1"/>
                </a:solidFill>
              </a:defRPr>
            </a:lvl1pPr>
          </a:lstStyle>
          <a:p>
            <a:r>
              <a:rPr lang="en-US" dirty="0"/>
              <a:t>Click to edit Master title style</a:t>
            </a:r>
          </a:p>
        </p:txBody>
      </p:sp>
      <p:sp>
        <p:nvSpPr>
          <p:cNvPr id="10" name="Rectangle: Rounded Corners 9">
            <a:extLst>
              <a:ext uri="{FF2B5EF4-FFF2-40B4-BE49-F238E27FC236}">
                <a16:creationId xmlns:a16="http://schemas.microsoft.com/office/drawing/2014/main" id="{4378205F-E1FE-4513-B02D-EBCDAD550C66}"/>
              </a:ext>
            </a:extLst>
          </p:cNvPr>
          <p:cNvSpPr/>
          <p:nvPr userDrawn="1"/>
        </p:nvSpPr>
        <p:spPr>
          <a:xfrm>
            <a:off x="4756900" y="5188873"/>
            <a:ext cx="7054100" cy="951118"/>
          </a:xfrm>
          <a:prstGeom prst="roundRect">
            <a:avLst>
              <a:gd name="adj" fmla="val 152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6" name="Slide Number Placeholder 5">
            <a:extLst>
              <a:ext uri="{FF2B5EF4-FFF2-40B4-BE49-F238E27FC236}">
                <a16:creationId xmlns:a16="http://schemas.microsoft.com/office/drawing/2014/main" id="{E64ED553-C422-4B9E-813D-458DFA7408C6}"/>
              </a:ext>
            </a:extLst>
          </p:cNvPr>
          <p:cNvSpPr>
            <a:spLocks noGrp="1"/>
          </p:cNvSpPr>
          <p:nvPr>
            <p:ph type="sldNum" sz="quarter" idx="12"/>
          </p:nvPr>
        </p:nvSpPr>
        <p:spPr/>
        <p:txBody>
          <a:bodyPr/>
          <a:lstStyle>
            <a:lvl1pPr>
              <a:defRPr>
                <a:solidFill>
                  <a:schemeClr val="bg1"/>
                </a:solidFill>
              </a:defRPr>
            </a:lvl1pPr>
          </a:lstStyle>
          <a:p>
            <a:fld id="{DA69A137-6BDB-47B4-8B9B-30BE2E63C07B}" type="slidenum">
              <a:rPr lang="en-US" smtClean="0"/>
              <a:pPr/>
              <a:t>‹#›</a:t>
            </a:fld>
            <a:endParaRPr lang="en-US" dirty="0"/>
          </a:p>
        </p:txBody>
      </p:sp>
      <p:sp>
        <p:nvSpPr>
          <p:cNvPr id="14" name="Text Placeholder 7">
            <a:extLst>
              <a:ext uri="{FF2B5EF4-FFF2-40B4-BE49-F238E27FC236}">
                <a16:creationId xmlns:a16="http://schemas.microsoft.com/office/drawing/2014/main" id="{E231DFE9-8AD3-4B39-897F-0DCD67AB5DA0}"/>
              </a:ext>
            </a:extLst>
          </p:cNvPr>
          <p:cNvSpPr>
            <a:spLocks noGrp="1"/>
          </p:cNvSpPr>
          <p:nvPr>
            <p:ph type="body" sz="quarter" idx="14"/>
          </p:nvPr>
        </p:nvSpPr>
        <p:spPr>
          <a:xfrm>
            <a:off x="4987810" y="5306925"/>
            <a:ext cx="6408572" cy="764421"/>
          </a:xfrm>
        </p:spPr>
        <p:txBody>
          <a:bodyPr numCol="2">
            <a:normAutofit/>
          </a:bodyPr>
          <a:lstStyle>
            <a:lvl1pPr marL="285750" indent="-285750">
              <a:spcBef>
                <a:spcPts val="600"/>
              </a:spcBef>
              <a:buFont typeface="Arial" panose="020B0604020202020204" pitchFamily="34" charset="0"/>
              <a:buChar char="•"/>
              <a:defRPr sz="1200"/>
            </a:lvl1pPr>
            <a:lvl2pPr marL="285750" indent="-285750">
              <a:spcBef>
                <a:spcPts val="600"/>
              </a:spcBef>
              <a:buFont typeface="Arial" panose="020B0604020202020204" pitchFamily="34" charset="0"/>
              <a:buChar char="•"/>
              <a:defRPr sz="1200"/>
            </a:lvl2pPr>
            <a:lvl3pPr marL="285750" indent="-285750">
              <a:spcBef>
                <a:spcPts val="600"/>
              </a:spcBef>
              <a:buFont typeface="Arial" panose="020B0604020202020204" pitchFamily="34" charset="0"/>
              <a:buChar char="•"/>
              <a:defRPr sz="1200"/>
            </a:lvl3pPr>
            <a:lvl4pPr marL="285750" indent="-285750">
              <a:spcBef>
                <a:spcPts val="600"/>
              </a:spcBef>
              <a:buFont typeface="Arial" panose="020B0604020202020204" pitchFamily="34" charset="0"/>
              <a:buChar char="•"/>
              <a:defRPr sz="1200"/>
            </a:lvl4pPr>
            <a:lvl5pPr marL="285750" indent="-285750">
              <a:spcBef>
                <a:spcPts val="600"/>
              </a:spcBef>
              <a:buFont typeface="Arial" panose="020B0604020202020204"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Box 16">
            <a:extLst>
              <a:ext uri="{FF2B5EF4-FFF2-40B4-BE49-F238E27FC236}">
                <a16:creationId xmlns:a16="http://schemas.microsoft.com/office/drawing/2014/main" id="{5E0A7798-739E-4508-A3EF-0A698F95BF59}"/>
              </a:ext>
            </a:extLst>
          </p:cNvPr>
          <p:cNvSpPr txBox="1"/>
          <p:nvPr userDrawn="1"/>
        </p:nvSpPr>
        <p:spPr>
          <a:xfrm>
            <a:off x="3457621" y="6652816"/>
            <a:ext cx="5276757" cy="2051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30000" dirty="0">
                <a:solidFill>
                  <a:schemeClr val="bg1"/>
                </a:solidFill>
                <a:latin typeface="Arial" panose="020B0604020202020204" pitchFamily="34" charset="0"/>
                <a:ea typeface="+mn-ea"/>
                <a:cs typeface="Arial" panose="020B0604020202020204" pitchFamily="34" charset="0"/>
              </a:rPr>
              <a:t>Poster presented at the 2020 ASH Annual Meeting &amp; Exposition, held virtually on 5–8 December 2020</a:t>
            </a:r>
          </a:p>
        </p:txBody>
      </p:sp>
      <p:sp>
        <p:nvSpPr>
          <p:cNvPr id="18" name="Text Placeholder 11">
            <a:extLst>
              <a:ext uri="{FF2B5EF4-FFF2-40B4-BE49-F238E27FC236}">
                <a16:creationId xmlns:a16="http://schemas.microsoft.com/office/drawing/2014/main" id="{54550769-C1D6-46E1-B3D4-88626FFD4932}"/>
              </a:ext>
            </a:extLst>
          </p:cNvPr>
          <p:cNvSpPr>
            <a:spLocks noGrp="1"/>
          </p:cNvSpPr>
          <p:nvPr>
            <p:ph type="body" sz="quarter" idx="13"/>
          </p:nvPr>
        </p:nvSpPr>
        <p:spPr>
          <a:xfrm>
            <a:off x="698047" y="1427666"/>
            <a:ext cx="3558412" cy="404813"/>
          </a:xfrm>
        </p:spPr>
        <p:txBody>
          <a:bodyPr anchor="ctr">
            <a:normAutofit/>
          </a:bodyPr>
          <a:lstStyle>
            <a:lvl1pPr marL="0" indent="0">
              <a:buNone/>
              <a:defRPr sz="1600" b="1">
                <a:solidFill>
                  <a:schemeClr val="accent2"/>
                </a:solidFill>
              </a:defRPr>
            </a:lvl1pPr>
          </a:lstStyle>
          <a:p>
            <a:pPr lvl="0"/>
            <a:r>
              <a:rPr lang="en-US" dirty="0"/>
              <a:t>Click to edit Master text styles</a:t>
            </a:r>
          </a:p>
        </p:txBody>
      </p:sp>
      <p:sp>
        <p:nvSpPr>
          <p:cNvPr id="19" name="Text Placeholder 16">
            <a:extLst>
              <a:ext uri="{FF2B5EF4-FFF2-40B4-BE49-F238E27FC236}">
                <a16:creationId xmlns:a16="http://schemas.microsoft.com/office/drawing/2014/main" id="{15123A6A-B255-4EE9-828A-106FF761DAEC}"/>
              </a:ext>
            </a:extLst>
          </p:cNvPr>
          <p:cNvSpPr>
            <a:spLocks noGrp="1"/>
          </p:cNvSpPr>
          <p:nvPr>
            <p:ph type="body" sz="quarter" idx="15"/>
          </p:nvPr>
        </p:nvSpPr>
        <p:spPr>
          <a:xfrm>
            <a:off x="698121" y="2074863"/>
            <a:ext cx="3557587" cy="3792537"/>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Footer Placeholder 4">
            <a:extLst>
              <a:ext uri="{FF2B5EF4-FFF2-40B4-BE49-F238E27FC236}">
                <a16:creationId xmlns:a16="http://schemas.microsoft.com/office/drawing/2014/main" id="{DF2C17AF-838F-411F-8E9C-EFAF27689755}"/>
              </a:ext>
            </a:extLst>
          </p:cNvPr>
          <p:cNvSpPr>
            <a:spLocks noGrp="1"/>
          </p:cNvSpPr>
          <p:nvPr>
            <p:ph type="ftr" sz="quarter" idx="3"/>
          </p:nvPr>
        </p:nvSpPr>
        <p:spPr>
          <a:xfrm>
            <a:off x="459507" y="6279132"/>
            <a:ext cx="10515599" cy="313604"/>
          </a:xfrm>
          <a:prstGeom prst="rect">
            <a:avLst/>
          </a:prstGeom>
        </p:spPr>
        <p:txBody>
          <a:bodyPr vert="horz" lIns="91440" tIns="45720" rIns="91440" bIns="45720" rtlCol="0" anchor="b"/>
          <a:lstStyle>
            <a:lvl1pPr algn="l">
              <a:defRPr sz="1000">
                <a:solidFill>
                  <a:schemeClr val="bg1"/>
                </a:solidFill>
                <a:latin typeface="Arial" panose="020B0604020202020204" pitchFamily="34" charset="0"/>
                <a:cs typeface="Arial" panose="020B0604020202020204" pitchFamily="34" charset="0"/>
              </a:defRPr>
            </a:lvl1pPr>
          </a:lstStyle>
          <a:p>
            <a:r>
              <a:rPr lang="en-US" dirty="0"/>
              <a:t>References</a:t>
            </a:r>
          </a:p>
        </p:txBody>
      </p:sp>
    </p:spTree>
    <p:extLst>
      <p:ext uri="{BB962C8B-B14F-4D97-AF65-F5344CB8AC3E}">
        <p14:creationId xmlns:p14="http://schemas.microsoft.com/office/powerpoint/2010/main" val="1073993666"/>
      </p:ext>
    </p:extLst>
  </p:cSld>
  <p:clrMapOvr>
    <a:masterClrMapping/>
  </p:clrMapOvr>
  <p:extLst>
    <p:ext uri="{DCECCB84-F9BA-43D5-87BE-67443E8EF086}">
      <p15:sldGuideLst xmlns:p15="http://schemas.microsoft.com/office/powerpoint/2012/main">
        <p15:guide id="1" pos="74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QR code spac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48CFB-3162-47D6-9067-FBE7C5CE61A1}"/>
              </a:ext>
            </a:extLst>
          </p:cNvPr>
          <p:cNvSpPr>
            <a:spLocks noGrp="1"/>
          </p:cNvSpPr>
          <p:nvPr>
            <p:ph type="ctrTitle" hasCustomPrompt="1"/>
          </p:nvPr>
        </p:nvSpPr>
        <p:spPr>
          <a:xfrm>
            <a:off x="736600" y="792091"/>
            <a:ext cx="6838572" cy="2679166"/>
          </a:xfrm>
        </p:spPr>
        <p:txBody>
          <a:bodyPr anchor="t">
            <a:normAutofit/>
          </a:bodyPr>
          <a:lstStyle>
            <a:lvl1pPr algn="l">
              <a:defRPr sz="3600" b="1">
                <a:solidFill>
                  <a:schemeClr val="bg1"/>
                </a:solidFill>
                <a:latin typeface="Arial" panose="020B0604020202020204" pitchFamily="34" charset="0"/>
                <a:cs typeface="Arial" panose="020B0604020202020204" pitchFamily="34" charset="0"/>
              </a:defRPr>
            </a:lvl1pPr>
          </a:lstStyle>
          <a:p>
            <a:r>
              <a:rPr lang="en-US" dirty="0"/>
              <a:t>Poster title</a:t>
            </a:r>
          </a:p>
        </p:txBody>
      </p:sp>
      <p:sp>
        <p:nvSpPr>
          <p:cNvPr id="6" name="Slide Number Placeholder 5">
            <a:extLst>
              <a:ext uri="{FF2B5EF4-FFF2-40B4-BE49-F238E27FC236}">
                <a16:creationId xmlns:a16="http://schemas.microsoft.com/office/drawing/2014/main" id="{8C70C20D-D1D4-4FC2-A3EB-11693DAF168E}"/>
              </a:ext>
            </a:extLst>
          </p:cNvPr>
          <p:cNvSpPr>
            <a:spLocks noGrp="1"/>
          </p:cNvSpPr>
          <p:nvPr>
            <p:ph type="sldNum" sz="quarter" idx="12"/>
          </p:nvPr>
        </p:nvSpPr>
        <p:spPr/>
        <p:txBody>
          <a:bodyPr/>
          <a:lstStyle>
            <a:lvl1pPr>
              <a:defRPr>
                <a:solidFill>
                  <a:schemeClr val="bg1"/>
                </a:solidFill>
              </a:defRPr>
            </a:lvl1pPr>
          </a:lstStyle>
          <a:p>
            <a:fld id="{DA69A137-6BDB-47B4-8B9B-30BE2E63C07B}" type="slidenum">
              <a:rPr lang="en-US" smtClean="0"/>
              <a:pPr/>
              <a:t>‹#›</a:t>
            </a:fld>
            <a:endParaRPr lang="en-US" dirty="0"/>
          </a:p>
        </p:txBody>
      </p:sp>
      <p:cxnSp>
        <p:nvCxnSpPr>
          <p:cNvPr id="10" name="Straight Connector 9">
            <a:extLst>
              <a:ext uri="{FF2B5EF4-FFF2-40B4-BE49-F238E27FC236}">
                <a16:creationId xmlns:a16="http://schemas.microsoft.com/office/drawing/2014/main" id="{3CFFDBF9-7C79-4E50-889D-8163AF7FAB05}"/>
              </a:ext>
            </a:extLst>
          </p:cNvPr>
          <p:cNvCxnSpPr>
            <a:cxnSpLocks/>
          </p:cNvCxnSpPr>
          <p:nvPr userDrawn="1"/>
        </p:nvCxnSpPr>
        <p:spPr>
          <a:xfrm>
            <a:off x="732514" y="3657876"/>
            <a:ext cx="683952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0026177E-64E8-4D53-896A-20DD500D929E}"/>
              </a:ext>
            </a:extLst>
          </p:cNvPr>
          <p:cNvSpPr>
            <a:spLocks noGrp="1"/>
          </p:cNvSpPr>
          <p:nvPr userDrawn="1">
            <p:ph type="body" sz="quarter" idx="13" hasCustomPrompt="1"/>
          </p:nvPr>
        </p:nvSpPr>
        <p:spPr>
          <a:xfrm>
            <a:off x="732514" y="3824655"/>
            <a:ext cx="6839151" cy="1129727"/>
          </a:xfrm>
        </p:spPr>
        <p:txBody>
          <a:bodyPr>
            <a:normAutofit/>
          </a:bodyPr>
          <a:lstStyle>
            <a:lvl1pPr marL="0" indent="0">
              <a:buFontTx/>
              <a:buNone/>
              <a:defRPr sz="1800">
                <a:solidFill>
                  <a:schemeClr val="bg1"/>
                </a:solidFill>
                <a:latin typeface="Arial" panose="020B0604020202020204" pitchFamily="34" charset="0"/>
                <a:cs typeface="Arial" panose="020B0604020202020204" pitchFamily="34" charset="0"/>
              </a:defRPr>
            </a:lvl1pPr>
            <a:lvl2pPr marL="457200" indent="0">
              <a:buFontTx/>
              <a:buNone/>
              <a:defRPr sz="1200">
                <a:solidFill>
                  <a:schemeClr val="bg1"/>
                </a:solidFill>
                <a:latin typeface="Arial" panose="020B0604020202020204" pitchFamily="34" charset="0"/>
                <a:cs typeface="Arial" panose="020B0604020202020204" pitchFamily="34" charset="0"/>
              </a:defRPr>
            </a:lvl2pPr>
            <a:lvl3pPr marL="914400" indent="0">
              <a:buFontTx/>
              <a:buNone/>
              <a:defRPr sz="1200">
                <a:solidFill>
                  <a:schemeClr val="bg1"/>
                </a:solidFill>
                <a:latin typeface="Arial" panose="020B0604020202020204" pitchFamily="34" charset="0"/>
                <a:cs typeface="Arial" panose="020B0604020202020204" pitchFamily="34" charset="0"/>
              </a:defRPr>
            </a:lvl3pPr>
            <a:lvl4pPr marL="1371600" indent="0">
              <a:buFontTx/>
              <a:buNone/>
              <a:defRPr sz="1200">
                <a:solidFill>
                  <a:schemeClr val="bg1"/>
                </a:solidFill>
                <a:latin typeface="Arial" panose="020B0604020202020204" pitchFamily="34" charset="0"/>
                <a:cs typeface="Arial" panose="020B0604020202020204" pitchFamily="34" charset="0"/>
              </a:defRPr>
            </a:lvl4pPr>
            <a:lvl5pPr marL="1828800" indent="0">
              <a:buFontTx/>
              <a:buNone/>
              <a:defRPr sz="1200">
                <a:solidFill>
                  <a:schemeClr val="bg1"/>
                </a:solidFill>
                <a:latin typeface="Arial" panose="020B0604020202020204" pitchFamily="34" charset="0"/>
                <a:cs typeface="Arial" panose="020B0604020202020204" pitchFamily="34" charset="0"/>
              </a:defRPr>
            </a:lvl5pPr>
          </a:lstStyle>
          <a:p>
            <a:pPr lvl="0"/>
            <a:r>
              <a:rPr lang="en-US" dirty="0"/>
              <a:t>Authors</a:t>
            </a:r>
          </a:p>
        </p:txBody>
      </p:sp>
      <p:sp>
        <p:nvSpPr>
          <p:cNvPr id="13" name="Text Placeholder 11">
            <a:extLst>
              <a:ext uri="{FF2B5EF4-FFF2-40B4-BE49-F238E27FC236}">
                <a16:creationId xmlns:a16="http://schemas.microsoft.com/office/drawing/2014/main" id="{ED2BAAFB-40EC-4695-B453-1BA623A7D48B}"/>
              </a:ext>
            </a:extLst>
          </p:cNvPr>
          <p:cNvSpPr>
            <a:spLocks noGrp="1"/>
          </p:cNvSpPr>
          <p:nvPr userDrawn="1">
            <p:ph type="body" sz="quarter" idx="14" hasCustomPrompt="1"/>
          </p:nvPr>
        </p:nvSpPr>
        <p:spPr>
          <a:xfrm>
            <a:off x="732514" y="5169691"/>
            <a:ext cx="6839151" cy="1129727"/>
          </a:xfrm>
        </p:spPr>
        <p:txBody>
          <a:bodyPr>
            <a:normAutofit/>
          </a:bodyPr>
          <a:lstStyle>
            <a:lvl1pPr marL="0" indent="0">
              <a:buFontTx/>
              <a:buNone/>
              <a:defRPr sz="1200">
                <a:solidFill>
                  <a:schemeClr val="bg1"/>
                </a:solidFill>
                <a:latin typeface="Arial" panose="020B0604020202020204" pitchFamily="34" charset="0"/>
                <a:cs typeface="Arial" panose="020B0604020202020204" pitchFamily="34" charset="0"/>
              </a:defRPr>
            </a:lvl1pPr>
            <a:lvl2pPr marL="457200" indent="0">
              <a:buFontTx/>
              <a:buNone/>
              <a:defRPr sz="1200">
                <a:solidFill>
                  <a:schemeClr val="bg1"/>
                </a:solidFill>
                <a:latin typeface="Arial" panose="020B0604020202020204" pitchFamily="34" charset="0"/>
                <a:cs typeface="Arial" panose="020B0604020202020204" pitchFamily="34" charset="0"/>
              </a:defRPr>
            </a:lvl2pPr>
            <a:lvl3pPr marL="914400" indent="0">
              <a:buFontTx/>
              <a:buNone/>
              <a:defRPr sz="1200">
                <a:solidFill>
                  <a:schemeClr val="bg1"/>
                </a:solidFill>
                <a:latin typeface="Arial" panose="020B0604020202020204" pitchFamily="34" charset="0"/>
                <a:cs typeface="Arial" panose="020B0604020202020204" pitchFamily="34" charset="0"/>
              </a:defRPr>
            </a:lvl3pPr>
            <a:lvl4pPr marL="1371600" indent="0">
              <a:buFontTx/>
              <a:buNone/>
              <a:defRPr sz="1200">
                <a:solidFill>
                  <a:schemeClr val="bg1"/>
                </a:solidFill>
                <a:latin typeface="Arial" panose="020B0604020202020204" pitchFamily="34" charset="0"/>
                <a:cs typeface="Arial" panose="020B0604020202020204" pitchFamily="34" charset="0"/>
              </a:defRPr>
            </a:lvl4pPr>
            <a:lvl5pPr marL="1828800" indent="0">
              <a:buFontTx/>
              <a:buNone/>
              <a:defRPr sz="1200">
                <a:solidFill>
                  <a:schemeClr val="bg1"/>
                </a:solidFill>
                <a:latin typeface="Arial" panose="020B0604020202020204" pitchFamily="34" charset="0"/>
                <a:cs typeface="Arial" panose="020B0604020202020204" pitchFamily="34" charset="0"/>
              </a:defRPr>
            </a:lvl5pPr>
          </a:lstStyle>
          <a:p>
            <a:pPr lvl="0"/>
            <a:r>
              <a:rPr lang="en-US" dirty="0"/>
              <a:t>Institutions</a:t>
            </a:r>
          </a:p>
        </p:txBody>
      </p:sp>
      <p:sp>
        <p:nvSpPr>
          <p:cNvPr id="15" name="TextBox 14">
            <a:extLst>
              <a:ext uri="{FF2B5EF4-FFF2-40B4-BE49-F238E27FC236}">
                <a16:creationId xmlns:a16="http://schemas.microsoft.com/office/drawing/2014/main" id="{91CC118F-95DA-41C1-A9FA-C20791ECBAB3}"/>
              </a:ext>
            </a:extLst>
          </p:cNvPr>
          <p:cNvSpPr txBox="1"/>
          <p:nvPr userDrawn="1"/>
        </p:nvSpPr>
        <p:spPr>
          <a:xfrm>
            <a:off x="3457621" y="6652816"/>
            <a:ext cx="5276757" cy="2051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30000" dirty="0">
                <a:solidFill>
                  <a:schemeClr val="bg1"/>
                </a:solidFill>
                <a:latin typeface="Arial" panose="020B0604020202020204" pitchFamily="34" charset="0"/>
                <a:ea typeface="+mn-ea"/>
                <a:cs typeface="Arial" panose="020B0604020202020204" pitchFamily="34" charset="0"/>
              </a:rPr>
              <a:t>Poster presented at the 2020 ASH Annual Meeting &amp; Exposition, held virtually on 5–8 December 2020</a:t>
            </a:r>
          </a:p>
        </p:txBody>
      </p:sp>
      <p:sp>
        <p:nvSpPr>
          <p:cNvPr id="8" name="Text Placeholder 11">
            <a:extLst>
              <a:ext uri="{FF2B5EF4-FFF2-40B4-BE49-F238E27FC236}">
                <a16:creationId xmlns:a16="http://schemas.microsoft.com/office/drawing/2014/main" id="{B50EF9CD-9DEC-4BBB-B201-621A87AC9DE8}"/>
              </a:ext>
            </a:extLst>
          </p:cNvPr>
          <p:cNvSpPr>
            <a:spLocks noGrp="1"/>
          </p:cNvSpPr>
          <p:nvPr>
            <p:ph type="body" sz="quarter" idx="15" hasCustomPrompt="1"/>
          </p:nvPr>
        </p:nvSpPr>
        <p:spPr>
          <a:xfrm>
            <a:off x="0" y="1"/>
            <a:ext cx="1404851" cy="482138"/>
          </a:xfrm>
        </p:spPr>
        <p:txBody>
          <a:bodyPr anchor="ctr">
            <a:normAutofit/>
          </a:bodyPr>
          <a:lstStyle>
            <a:lvl1pPr marL="0" indent="0">
              <a:buFontTx/>
              <a:buNone/>
              <a:defRPr sz="1400">
                <a:solidFill>
                  <a:schemeClr val="bg1"/>
                </a:solidFill>
                <a:latin typeface="Arial" panose="020B0604020202020204" pitchFamily="34" charset="0"/>
                <a:cs typeface="Arial" panose="020B0604020202020204" pitchFamily="34" charset="0"/>
              </a:defRPr>
            </a:lvl1pPr>
            <a:lvl2pPr marL="457200" indent="0">
              <a:buFontTx/>
              <a:buNone/>
              <a:defRPr sz="1200">
                <a:solidFill>
                  <a:schemeClr val="bg1"/>
                </a:solidFill>
                <a:latin typeface="Arial" panose="020B0604020202020204" pitchFamily="34" charset="0"/>
                <a:cs typeface="Arial" panose="020B0604020202020204" pitchFamily="34" charset="0"/>
              </a:defRPr>
            </a:lvl2pPr>
            <a:lvl3pPr marL="914400" indent="0">
              <a:buFontTx/>
              <a:buNone/>
              <a:defRPr sz="1200">
                <a:solidFill>
                  <a:schemeClr val="bg1"/>
                </a:solidFill>
                <a:latin typeface="Arial" panose="020B0604020202020204" pitchFamily="34" charset="0"/>
                <a:cs typeface="Arial" panose="020B0604020202020204" pitchFamily="34" charset="0"/>
              </a:defRPr>
            </a:lvl3pPr>
            <a:lvl4pPr marL="1371600" indent="0">
              <a:buFontTx/>
              <a:buNone/>
              <a:defRPr sz="1200">
                <a:solidFill>
                  <a:schemeClr val="bg1"/>
                </a:solidFill>
                <a:latin typeface="Arial" panose="020B0604020202020204" pitchFamily="34" charset="0"/>
                <a:cs typeface="Arial" panose="020B0604020202020204" pitchFamily="34" charset="0"/>
              </a:defRPr>
            </a:lvl4pPr>
            <a:lvl5pPr marL="1828800" indent="0">
              <a:buFontTx/>
              <a:buNone/>
              <a:defRPr sz="1200">
                <a:solidFill>
                  <a:schemeClr val="bg1"/>
                </a:solidFill>
                <a:latin typeface="Arial" panose="020B0604020202020204" pitchFamily="34" charset="0"/>
                <a:cs typeface="Arial" panose="020B0604020202020204" pitchFamily="34" charset="0"/>
              </a:defRPr>
            </a:lvl5pPr>
          </a:lstStyle>
          <a:p>
            <a:pPr lvl="0"/>
            <a:r>
              <a:rPr lang="en-US" dirty="0"/>
              <a:t>Poster </a:t>
            </a:r>
            <a:r>
              <a:rPr lang="en-US" dirty="0" err="1"/>
              <a:t>xxxx</a:t>
            </a:r>
            <a:endParaRPr lang="en-US" dirty="0"/>
          </a:p>
        </p:txBody>
      </p:sp>
      <p:sp>
        <p:nvSpPr>
          <p:cNvPr id="9" name="Text Placeholder 11">
            <a:extLst>
              <a:ext uri="{FF2B5EF4-FFF2-40B4-BE49-F238E27FC236}">
                <a16:creationId xmlns:a16="http://schemas.microsoft.com/office/drawing/2014/main" id="{1D8D7246-3778-4D81-B905-D80270DE81DB}"/>
              </a:ext>
            </a:extLst>
          </p:cNvPr>
          <p:cNvSpPr>
            <a:spLocks noGrp="1"/>
          </p:cNvSpPr>
          <p:nvPr>
            <p:ph type="body" sz="quarter" idx="16" hasCustomPrompt="1"/>
          </p:nvPr>
        </p:nvSpPr>
        <p:spPr>
          <a:xfrm>
            <a:off x="9243755" y="1"/>
            <a:ext cx="2442094" cy="482138"/>
          </a:xfrm>
        </p:spPr>
        <p:txBody>
          <a:bodyPr anchor="ctr">
            <a:normAutofit/>
          </a:bodyPr>
          <a:lstStyle>
            <a:lvl1pPr marL="0" indent="0" algn="r">
              <a:buFontTx/>
              <a:buNone/>
              <a:defRPr sz="1400">
                <a:solidFill>
                  <a:schemeClr val="bg1"/>
                </a:solidFill>
                <a:latin typeface="Arial" panose="020B0604020202020204" pitchFamily="34" charset="0"/>
                <a:cs typeface="Arial" panose="020B0604020202020204" pitchFamily="34" charset="0"/>
              </a:defRPr>
            </a:lvl1pPr>
            <a:lvl2pPr marL="457200" indent="0">
              <a:buFontTx/>
              <a:buNone/>
              <a:defRPr sz="1200">
                <a:solidFill>
                  <a:schemeClr val="bg1"/>
                </a:solidFill>
                <a:latin typeface="Arial" panose="020B0604020202020204" pitchFamily="34" charset="0"/>
                <a:cs typeface="Arial" panose="020B0604020202020204" pitchFamily="34" charset="0"/>
              </a:defRPr>
            </a:lvl2pPr>
            <a:lvl3pPr marL="914400" indent="0">
              <a:buFontTx/>
              <a:buNone/>
              <a:defRPr sz="1200">
                <a:solidFill>
                  <a:schemeClr val="bg1"/>
                </a:solidFill>
                <a:latin typeface="Arial" panose="020B0604020202020204" pitchFamily="34" charset="0"/>
                <a:cs typeface="Arial" panose="020B0604020202020204" pitchFamily="34" charset="0"/>
              </a:defRPr>
            </a:lvl3pPr>
            <a:lvl4pPr marL="1371600" indent="0">
              <a:buFontTx/>
              <a:buNone/>
              <a:defRPr sz="1200">
                <a:solidFill>
                  <a:schemeClr val="bg1"/>
                </a:solidFill>
                <a:latin typeface="Arial" panose="020B0604020202020204" pitchFamily="34" charset="0"/>
                <a:cs typeface="Arial" panose="020B0604020202020204" pitchFamily="34" charset="0"/>
              </a:defRPr>
            </a:lvl4pPr>
            <a:lvl5pPr marL="1828800" indent="0">
              <a:buFontTx/>
              <a:buNone/>
              <a:defRPr sz="1200">
                <a:solidFill>
                  <a:schemeClr val="bg1"/>
                </a:solidFill>
                <a:latin typeface="Arial" panose="020B0604020202020204" pitchFamily="34" charset="0"/>
                <a:cs typeface="Arial" panose="020B0604020202020204" pitchFamily="34" charset="0"/>
              </a:defRPr>
            </a:lvl5pPr>
          </a:lstStyle>
          <a:p>
            <a:pPr lvl="0"/>
            <a:r>
              <a:rPr lang="en-US" dirty="0"/>
              <a:t>Presenting author name and email address</a:t>
            </a:r>
          </a:p>
        </p:txBody>
      </p:sp>
      <p:grpSp>
        <p:nvGrpSpPr>
          <p:cNvPr id="11" name="Group 10">
            <a:extLst>
              <a:ext uri="{FF2B5EF4-FFF2-40B4-BE49-F238E27FC236}">
                <a16:creationId xmlns:a16="http://schemas.microsoft.com/office/drawing/2014/main" id="{16211C5E-95D2-4FE7-B235-21AAF7518A6E}"/>
              </a:ext>
            </a:extLst>
          </p:cNvPr>
          <p:cNvGrpSpPr/>
          <p:nvPr userDrawn="1"/>
        </p:nvGrpSpPr>
        <p:grpSpPr>
          <a:xfrm>
            <a:off x="11777518" y="96752"/>
            <a:ext cx="288636" cy="288636"/>
            <a:chOff x="323851" y="619793"/>
            <a:chExt cx="288636" cy="288636"/>
          </a:xfrm>
        </p:grpSpPr>
        <p:sp>
          <p:nvSpPr>
            <p:cNvPr id="14" name="Freeform: Shape 13">
              <a:extLst>
                <a:ext uri="{FF2B5EF4-FFF2-40B4-BE49-F238E27FC236}">
                  <a16:creationId xmlns:a16="http://schemas.microsoft.com/office/drawing/2014/main" id="{7D157120-C710-4640-801A-F3C540BCC744}"/>
                </a:ext>
              </a:extLst>
            </p:cNvPr>
            <p:cNvSpPr/>
            <p:nvPr/>
          </p:nvSpPr>
          <p:spPr>
            <a:xfrm>
              <a:off x="323851" y="619793"/>
              <a:ext cx="288636" cy="288636"/>
            </a:xfrm>
            <a:custGeom>
              <a:avLst/>
              <a:gdLst>
                <a:gd name="connsiteX0" fmla="*/ 62459 w 288636"/>
                <a:gd name="connsiteY0" fmla="*/ 148401 h 288636"/>
                <a:gd name="connsiteX1" fmla="*/ 62932 w 288636"/>
                <a:gd name="connsiteY1" fmla="*/ 150767 h 288636"/>
                <a:gd name="connsiteX2" fmla="*/ 62459 w 288636"/>
                <a:gd name="connsiteY2" fmla="*/ 148401 h 288636"/>
                <a:gd name="connsiteX3" fmla="*/ 165138 w 288636"/>
                <a:gd name="connsiteY3" fmla="*/ 24429 h 288636"/>
                <a:gd name="connsiteX4" fmla="*/ 164191 w 288636"/>
                <a:gd name="connsiteY4" fmla="*/ 23483 h 288636"/>
                <a:gd name="connsiteX5" fmla="*/ 152362 w 288636"/>
                <a:gd name="connsiteY5" fmla="*/ 14493 h 288636"/>
                <a:gd name="connsiteX6" fmla="*/ 138640 w 288636"/>
                <a:gd name="connsiteY6" fmla="*/ 15439 h 288636"/>
                <a:gd name="connsiteX7" fmla="*/ 130123 w 288636"/>
                <a:gd name="connsiteY7" fmla="*/ 22063 h 288636"/>
                <a:gd name="connsiteX8" fmla="*/ 126338 w 288636"/>
                <a:gd name="connsiteY8" fmla="*/ 24429 h 288636"/>
                <a:gd name="connsiteX9" fmla="*/ 165138 w 288636"/>
                <a:gd name="connsiteY9" fmla="*/ 24429 h 288636"/>
                <a:gd name="connsiteX10" fmla="*/ 255041 w 288636"/>
                <a:gd name="connsiteY10" fmla="*/ 124742 h 288636"/>
                <a:gd name="connsiteX11" fmla="*/ 257407 w 288636"/>
                <a:gd name="connsiteY11" fmla="*/ 123796 h 288636"/>
                <a:gd name="connsiteX12" fmla="*/ 273968 w 288636"/>
                <a:gd name="connsiteY12" fmla="*/ 111020 h 288636"/>
                <a:gd name="connsiteX13" fmla="*/ 273968 w 288636"/>
                <a:gd name="connsiteY13" fmla="*/ 108181 h 288636"/>
                <a:gd name="connsiteX14" fmla="*/ 256934 w 288636"/>
                <a:gd name="connsiteY14" fmla="*/ 94932 h 288636"/>
                <a:gd name="connsiteX15" fmla="*/ 255041 w 288636"/>
                <a:gd name="connsiteY15" fmla="*/ 93986 h 288636"/>
                <a:gd name="connsiteX16" fmla="*/ 255041 w 288636"/>
                <a:gd name="connsiteY16" fmla="*/ 124742 h 288636"/>
                <a:gd name="connsiteX17" fmla="*/ 36908 w 288636"/>
                <a:gd name="connsiteY17" fmla="*/ 93986 h 288636"/>
                <a:gd name="connsiteX18" fmla="*/ 35015 w 288636"/>
                <a:gd name="connsiteY18" fmla="*/ 95405 h 288636"/>
                <a:gd name="connsiteX19" fmla="*/ 23659 w 288636"/>
                <a:gd name="connsiteY19" fmla="*/ 104396 h 288636"/>
                <a:gd name="connsiteX20" fmla="*/ 17507 w 288636"/>
                <a:gd name="connsiteY20" fmla="*/ 109127 h 288636"/>
                <a:gd name="connsiteX21" fmla="*/ 17507 w 288636"/>
                <a:gd name="connsiteY21" fmla="*/ 111493 h 288636"/>
                <a:gd name="connsiteX22" fmla="*/ 20346 w 288636"/>
                <a:gd name="connsiteY22" fmla="*/ 113386 h 288636"/>
                <a:gd name="connsiteX23" fmla="*/ 35015 w 288636"/>
                <a:gd name="connsiteY23" fmla="*/ 124742 h 288636"/>
                <a:gd name="connsiteX24" fmla="*/ 37381 w 288636"/>
                <a:gd name="connsiteY24" fmla="*/ 125689 h 288636"/>
                <a:gd name="connsiteX25" fmla="*/ 37381 w 288636"/>
                <a:gd name="connsiteY25" fmla="*/ 93986 h 288636"/>
                <a:gd name="connsiteX26" fmla="*/ 12303 w 288636"/>
                <a:gd name="connsiteY26" fmla="*/ 122376 h 288636"/>
                <a:gd name="connsiteX27" fmla="*/ 11829 w 288636"/>
                <a:gd name="connsiteY27" fmla="*/ 123796 h 288636"/>
                <a:gd name="connsiteX28" fmla="*/ 12303 w 288636"/>
                <a:gd name="connsiteY28" fmla="*/ 140357 h 288636"/>
                <a:gd name="connsiteX29" fmla="*/ 12303 w 288636"/>
                <a:gd name="connsiteY29" fmla="*/ 141776 h 288636"/>
                <a:gd name="connsiteX30" fmla="*/ 11829 w 288636"/>
                <a:gd name="connsiteY30" fmla="*/ 181996 h 288636"/>
                <a:gd name="connsiteX31" fmla="*/ 11829 w 288636"/>
                <a:gd name="connsiteY31" fmla="*/ 265275 h 288636"/>
                <a:gd name="connsiteX32" fmla="*/ 12303 w 288636"/>
                <a:gd name="connsiteY32" fmla="*/ 270953 h 288636"/>
                <a:gd name="connsiteX33" fmla="*/ 14668 w 288636"/>
                <a:gd name="connsiteY33" fmla="*/ 271899 h 288636"/>
                <a:gd name="connsiteX34" fmla="*/ 26971 w 288636"/>
                <a:gd name="connsiteY34" fmla="*/ 262436 h 288636"/>
                <a:gd name="connsiteX35" fmla="*/ 48264 w 288636"/>
                <a:gd name="connsiteY35" fmla="*/ 245875 h 288636"/>
                <a:gd name="connsiteX36" fmla="*/ 62459 w 288636"/>
                <a:gd name="connsiteY36" fmla="*/ 234519 h 288636"/>
                <a:gd name="connsiteX37" fmla="*/ 91323 w 288636"/>
                <a:gd name="connsiteY37" fmla="*/ 212279 h 288636"/>
                <a:gd name="connsiteX38" fmla="*/ 108830 w 288636"/>
                <a:gd name="connsiteY38" fmla="*/ 199031 h 288636"/>
                <a:gd name="connsiteX39" fmla="*/ 109776 w 288636"/>
                <a:gd name="connsiteY39" fmla="*/ 197611 h 288636"/>
                <a:gd name="connsiteX40" fmla="*/ 90376 w 288636"/>
                <a:gd name="connsiteY40" fmla="*/ 182469 h 288636"/>
                <a:gd name="connsiteX41" fmla="*/ 70503 w 288636"/>
                <a:gd name="connsiteY41" fmla="*/ 167328 h 288636"/>
                <a:gd name="connsiteX42" fmla="*/ 51103 w 288636"/>
                <a:gd name="connsiteY42" fmla="*/ 152186 h 288636"/>
                <a:gd name="connsiteX43" fmla="*/ 31703 w 288636"/>
                <a:gd name="connsiteY43" fmla="*/ 137045 h 288636"/>
                <a:gd name="connsiteX44" fmla="*/ 12303 w 288636"/>
                <a:gd name="connsiteY44" fmla="*/ 122376 h 288636"/>
                <a:gd name="connsiteX45" fmla="*/ 181226 w 288636"/>
                <a:gd name="connsiteY45" fmla="*/ 198084 h 288636"/>
                <a:gd name="connsiteX46" fmla="*/ 278226 w 288636"/>
                <a:gd name="connsiteY46" fmla="*/ 272846 h 288636"/>
                <a:gd name="connsiteX47" fmla="*/ 279173 w 288636"/>
                <a:gd name="connsiteY47" fmla="*/ 270953 h 288636"/>
                <a:gd name="connsiteX48" fmla="*/ 279646 w 288636"/>
                <a:gd name="connsiteY48" fmla="*/ 266694 h 288636"/>
                <a:gd name="connsiteX49" fmla="*/ 279646 w 288636"/>
                <a:gd name="connsiteY49" fmla="*/ 180104 h 288636"/>
                <a:gd name="connsiteX50" fmla="*/ 279173 w 288636"/>
                <a:gd name="connsiteY50" fmla="*/ 171586 h 288636"/>
                <a:gd name="connsiteX51" fmla="*/ 279173 w 288636"/>
                <a:gd name="connsiteY51" fmla="*/ 170640 h 288636"/>
                <a:gd name="connsiteX52" fmla="*/ 279173 w 288636"/>
                <a:gd name="connsiteY52" fmla="*/ 139411 h 288636"/>
                <a:gd name="connsiteX53" fmla="*/ 279646 w 288636"/>
                <a:gd name="connsiteY53" fmla="*/ 134206 h 288636"/>
                <a:gd name="connsiteX54" fmla="*/ 279646 w 288636"/>
                <a:gd name="connsiteY54" fmla="*/ 123796 h 288636"/>
                <a:gd name="connsiteX55" fmla="*/ 279173 w 288636"/>
                <a:gd name="connsiteY55" fmla="*/ 122376 h 288636"/>
                <a:gd name="connsiteX56" fmla="*/ 181226 w 288636"/>
                <a:gd name="connsiteY56" fmla="*/ 198084 h 288636"/>
                <a:gd name="connsiteX57" fmla="*/ 267343 w 288636"/>
                <a:gd name="connsiteY57" fmla="*/ 279470 h 288636"/>
                <a:gd name="connsiteX58" fmla="*/ 266397 w 288636"/>
                <a:gd name="connsiteY58" fmla="*/ 278524 h 288636"/>
                <a:gd name="connsiteX59" fmla="*/ 258826 w 288636"/>
                <a:gd name="connsiteY59" fmla="*/ 272373 h 288636"/>
                <a:gd name="connsiteX60" fmla="*/ 242738 w 288636"/>
                <a:gd name="connsiteY60" fmla="*/ 260070 h 288636"/>
                <a:gd name="connsiteX61" fmla="*/ 228070 w 288636"/>
                <a:gd name="connsiteY61" fmla="*/ 248241 h 288636"/>
                <a:gd name="connsiteX62" fmla="*/ 212455 w 288636"/>
                <a:gd name="connsiteY62" fmla="*/ 236411 h 288636"/>
                <a:gd name="connsiteX63" fmla="*/ 192109 w 288636"/>
                <a:gd name="connsiteY63" fmla="*/ 220323 h 288636"/>
                <a:gd name="connsiteX64" fmla="*/ 173655 w 288636"/>
                <a:gd name="connsiteY64" fmla="*/ 205655 h 288636"/>
                <a:gd name="connsiteX65" fmla="*/ 170816 w 288636"/>
                <a:gd name="connsiteY65" fmla="*/ 205655 h 288636"/>
                <a:gd name="connsiteX66" fmla="*/ 162299 w 288636"/>
                <a:gd name="connsiteY66" fmla="*/ 212279 h 288636"/>
                <a:gd name="connsiteX67" fmla="*/ 149050 w 288636"/>
                <a:gd name="connsiteY67" fmla="*/ 217958 h 288636"/>
                <a:gd name="connsiteX68" fmla="*/ 132489 w 288636"/>
                <a:gd name="connsiteY68" fmla="*/ 213699 h 288636"/>
                <a:gd name="connsiteX69" fmla="*/ 122079 w 288636"/>
                <a:gd name="connsiteY69" fmla="*/ 205655 h 288636"/>
                <a:gd name="connsiteX70" fmla="*/ 119713 w 288636"/>
                <a:gd name="connsiteY70" fmla="*/ 205655 h 288636"/>
                <a:gd name="connsiteX71" fmla="*/ 98420 w 288636"/>
                <a:gd name="connsiteY71" fmla="*/ 222216 h 288636"/>
                <a:gd name="connsiteX72" fmla="*/ 75235 w 288636"/>
                <a:gd name="connsiteY72" fmla="*/ 240197 h 288636"/>
                <a:gd name="connsiteX73" fmla="*/ 60093 w 288636"/>
                <a:gd name="connsiteY73" fmla="*/ 252026 h 288636"/>
                <a:gd name="connsiteX74" fmla="*/ 30756 w 288636"/>
                <a:gd name="connsiteY74" fmla="*/ 274738 h 288636"/>
                <a:gd name="connsiteX75" fmla="*/ 25551 w 288636"/>
                <a:gd name="connsiteY75" fmla="*/ 278997 h 288636"/>
                <a:gd name="connsiteX76" fmla="*/ 26498 w 288636"/>
                <a:gd name="connsiteY76" fmla="*/ 279943 h 288636"/>
                <a:gd name="connsiteX77" fmla="*/ 267343 w 288636"/>
                <a:gd name="connsiteY77" fmla="*/ 279470 h 288636"/>
                <a:gd name="connsiteX78" fmla="*/ 146211 w 288636"/>
                <a:gd name="connsiteY78" fmla="*/ 36732 h 288636"/>
                <a:gd name="connsiteX79" fmla="*/ 61513 w 288636"/>
                <a:gd name="connsiteY79" fmla="*/ 36732 h 288636"/>
                <a:gd name="connsiteX80" fmla="*/ 55835 w 288636"/>
                <a:gd name="connsiteY80" fmla="*/ 38151 h 288636"/>
                <a:gd name="connsiteX81" fmla="*/ 48737 w 288636"/>
                <a:gd name="connsiteY81" fmla="*/ 49507 h 288636"/>
                <a:gd name="connsiteX82" fmla="*/ 48737 w 288636"/>
                <a:gd name="connsiteY82" fmla="*/ 93986 h 288636"/>
                <a:gd name="connsiteX83" fmla="*/ 48737 w 288636"/>
                <a:gd name="connsiteY83" fmla="*/ 132786 h 288636"/>
                <a:gd name="connsiteX84" fmla="*/ 49683 w 288636"/>
                <a:gd name="connsiteY84" fmla="*/ 136098 h 288636"/>
                <a:gd name="connsiteX85" fmla="*/ 61986 w 288636"/>
                <a:gd name="connsiteY85" fmla="*/ 146035 h 288636"/>
                <a:gd name="connsiteX86" fmla="*/ 69083 w 288636"/>
                <a:gd name="connsiteY86" fmla="*/ 151240 h 288636"/>
                <a:gd name="connsiteX87" fmla="*/ 73815 w 288636"/>
                <a:gd name="connsiteY87" fmla="*/ 155025 h 288636"/>
                <a:gd name="connsiteX88" fmla="*/ 90376 w 288636"/>
                <a:gd name="connsiteY88" fmla="*/ 167328 h 288636"/>
                <a:gd name="connsiteX89" fmla="*/ 96054 w 288636"/>
                <a:gd name="connsiteY89" fmla="*/ 172060 h 288636"/>
                <a:gd name="connsiteX90" fmla="*/ 105991 w 288636"/>
                <a:gd name="connsiteY90" fmla="*/ 180104 h 288636"/>
                <a:gd name="connsiteX91" fmla="*/ 130123 w 288636"/>
                <a:gd name="connsiteY91" fmla="*/ 199031 h 288636"/>
                <a:gd name="connsiteX92" fmla="*/ 139586 w 288636"/>
                <a:gd name="connsiteY92" fmla="*/ 206128 h 288636"/>
                <a:gd name="connsiteX93" fmla="*/ 152362 w 288636"/>
                <a:gd name="connsiteY93" fmla="*/ 206128 h 288636"/>
                <a:gd name="connsiteX94" fmla="*/ 169396 w 288636"/>
                <a:gd name="connsiteY94" fmla="*/ 193352 h 288636"/>
                <a:gd name="connsiteX95" fmla="*/ 188797 w 288636"/>
                <a:gd name="connsiteY95" fmla="*/ 178684 h 288636"/>
                <a:gd name="connsiteX96" fmla="*/ 190216 w 288636"/>
                <a:gd name="connsiteY96" fmla="*/ 177265 h 288636"/>
                <a:gd name="connsiteX97" fmla="*/ 192582 w 288636"/>
                <a:gd name="connsiteY97" fmla="*/ 174899 h 288636"/>
                <a:gd name="connsiteX98" fmla="*/ 195894 w 288636"/>
                <a:gd name="connsiteY98" fmla="*/ 172533 h 288636"/>
                <a:gd name="connsiteX99" fmla="*/ 209616 w 288636"/>
                <a:gd name="connsiteY99" fmla="*/ 162123 h 288636"/>
                <a:gd name="connsiteX100" fmla="*/ 212928 w 288636"/>
                <a:gd name="connsiteY100" fmla="*/ 159284 h 288636"/>
                <a:gd name="connsiteX101" fmla="*/ 214821 w 288636"/>
                <a:gd name="connsiteY101" fmla="*/ 157391 h 288636"/>
                <a:gd name="connsiteX102" fmla="*/ 225231 w 288636"/>
                <a:gd name="connsiteY102" fmla="*/ 149820 h 288636"/>
                <a:gd name="connsiteX103" fmla="*/ 233275 w 288636"/>
                <a:gd name="connsiteY103" fmla="*/ 143669 h 288636"/>
                <a:gd name="connsiteX104" fmla="*/ 242265 w 288636"/>
                <a:gd name="connsiteY104" fmla="*/ 136572 h 288636"/>
                <a:gd name="connsiteX105" fmla="*/ 243685 w 288636"/>
                <a:gd name="connsiteY105" fmla="*/ 132786 h 288636"/>
                <a:gd name="connsiteX106" fmla="*/ 243685 w 288636"/>
                <a:gd name="connsiteY106" fmla="*/ 127581 h 288636"/>
                <a:gd name="connsiteX107" fmla="*/ 243685 w 288636"/>
                <a:gd name="connsiteY107" fmla="*/ 49507 h 288636"/>
                <a:gd name="connsiteX108" fmla="*/ 242265 w 288636"/>
                <a:gd name="connsiteY108" fmla="*/ 43829 h 288636"/>
                <a:gd name="connsiteX109" fmla="*/ 230909 w 288636"/>
                <a:gd name="connsiteY109" fmla="*/ 37205 h 288636"/>
                <a:gd name="connsiteX110" fmla="*/ 146211 w 288636"/>
                <a:gd name="connsiteY110" fmla="*/ 36732 h 288636"/>
                <a:gd name="connsiteX111" fmla="*/ 145264 w 288636"/>
                <a:gd name="connsiteY111" fmla="*/ 291773 h 288636"/>
                <a:gd name="connsiteX112" fmla="*/ 27917 w 288636"/>
                <a:gd name="connsiteY112" fmla="*/ 291773 h 288636"/>
                <a:gd name="connsiteX113" fmla="*/ 19400 w 288636"/>
                <a:gd name="connsiteY113" fmla="*/ 290826 h 288636"/>
                <a:gd name="connsiteX114" fmla="*/ 6151 w 288636"/>
                <a:gd name="connsiteY114" fmla="*/ 283256 h 288636"/>
                <a:gd name="connsiteX115" fmla="*/ 473 w 288636"/>
                <a:gd name="connsiteY115" fmla="*/ 266694 h 288636"/>
                <a:gd name="connsiteX116" fmla="*/ 473 w 288636"/>
                <a:gd name="connsiteY116" fmla="*/ 179630 h 288636"/>
                <a:gd name="connsiteX117" fmla="*/ 473 w 288636"/>
                <a:gd name="connsiteY117" fmla="*/ 150767 h 288636"/>
                <a:gd name="connsiteX118" fmla="*/ 473 w 288636"/>
                <a:gd name="connsiteY118" fmla="*/ 142723 h 288636"/>
                <a:gd name="connsiteX119" fmla="*/ 0 w 288636"/>
                <a:gd name="connsiteY119" fmla="*/ 135152 h 288636"/>
                <a:gd name="connsiteX120" fmla="*/ 473 w 288636"/>
                <a:gd name="connsiteY120" fmla="*/ 114332 h 288636"/>
                <a:gd name="connsiteX121" fmla="*/ 473 w 288636"/>
                <a:gd name="connsiteY121" fmla="*/ 109127 h 288636"/>
                <a:gd name="connsiteX122" fmla="*/ 2839 w 288636"/>
                <a:gd name="connsiteY122" fmla="*/ 104396 h 288636"/>
                <a:gd name="connsiteX123" fmla="*/ 20820 w 288636"/>
                <a:gd name="connsiteY123" fmla="*/ 90674 h 288636"/>
                <a:gd name="connsiteX124" fmla="*/ 34069 w 288636"/>
                <a:gd name="connsiteY124" fmla="*/ 80264 h 288636"/>
                <a:gd name="connsiteX125" fmla="*/ 36908 w 288636"/>
                <a:gd name="connsiteY125" fmla="*/ 75059 h 288636"/>
                <a:gd name="connsiteX126" fmla="*/ 36908 w 288636"/>
                <a:gd name="connsiteY126" fmla="*/ 48561 h 288636"/>
                <a:gd name="connsiteX127" fmla="*/ 53469 w 288636"/>
                <a:gd name="connsiteY127" fmla="*/ 25376 h 288636"/>
                <a:gd name="connsiteX128" fmla="*/ 61039 w 288636"/>
                <a:gd name="connsiteY128" fmla="*/ 23956 h 288636"/>
                <a:gd name="connsiteX129" fmla="*/ 103625 w 288636"/>
                <a:gd name="connsiteY129" fmla="*/ 23956 h 288636"/>
                <a:gd name="connsiteX130" fmla="*/ 107884 w 288636"/>
                <a:gd name="connsiteY130" fmla="*/ 22537 h 288636"/>
                <a:gd name="connsiteX131" fmla="*/ 130596 w 288636"/>
                <a:gd name="connsiteY131" fmla="*/ 5029 h 288636"/>
                <a:gd name="connsiteX132" fmla="*/ 159460 w 288636"/>
                <a:gd name="connsiteY132" fmla="*/ 4556 h 288636"/>
                <a:gd name="connsiteX133" fmla="*/ 177913 w 288636"/>
                <a:gd name="connsiteY133" fmla="*/ 18751 h 288636"/>
                <a:gd name="connsiteX134" fmla="*/ 184538 w 288636"/>
                <a:gd name="connsiteY134" fmla="*/ 23483 h 288636"/>
                <a:gd name="connsiteX135" fmla="*/ 187850 w 288636"/>
                <a:gd name="connsiteY135" fmla="*/ 24429 h 288636"/>
                <a:gd name="connsiteX136" fmla="*/ 230436 w 288636"/>
                <a:gd name="connsiteY136" fmla="*/ 24429 h 288636"/>
                <a:gd name="connsiteX137" fmla="*/ 243685 w 288636"/>
                <a:gd name="connsiteY137" fmla="*/ 28215 h 288636"/>
                <a:gd name="connsiteX138" fmla="*/ 255041 w 288636"/>
                <a:gd name="connsiteY138" fmla="*/ 48088 h 288636"/>
                <a:gd name="connsiteX139" fmla="*/ 255041 w 288636"/>
                <a:gd name="connsiteY139" fmla="*/ 75059 h 288636"/>
                <a:gd name="connsiteX140" fmla="*/ 257407 w 288636"/>
                <a:gd name="connsiteY140" fmla="*/ 80264 h 288636"/>
                <a:gd name="connsiteX141" fmla="*/ 272075 w 288636"/>
                <a:gd name="connsiteY141" fmla="*/ 91147 h 288636"/>
                <a:gd name="connsiteX142" fmla="*/ 283431 w 288636"/>
                <a:gd name="connsiteY142" fmla="*/ 100137 h 288636"/>
                <a:gd name="connsiteX143" fmla="*/ 287217 w 288636"/>
                <a:gd name="connsiteY143" fmla="*/ 103449 h 288636"/>
                <a:gd name="connsiteX144" fmla="*/ 291475 w 288636"/>
                <a:gd name="connsiteY144" fmla="*/ 111493 h 288636"/>
                <a:gd name="connsiteX145" fmla="*/ 291002 w 288636"/>
                <a:gd name="connsiteY145" fmla="*/ 130893 h 288636"/>
                <a:gd name="connsiteX146" fmla="*/ 291002 w 288636"/>
                <a:gd name="connsiteY146" fmla="*/ 131840 h 288636"/>
                <a:gd name="connsiteX147" fmla="*/ 291475 w 288636"/>
                <a:gd name="connsiteY147" fmla="*/ 138937 h 288636"/>
                <a:gd name="connsiteX148" fmla="*/ 291475 w 288636"/>
                <a:gd name="connsiteY148" fmla="*/ 155499 h 288636"/>
                <a:gd name="connsiteX149" fmla="*/ 291002 w 288636"/>
                <a:gd name="connsiteY149" fmla="*/ 165908 h 288636"/>
                <a:gd name="connsiteX150" fmla="*/ 291475 w 288636"/>
                <a:gd name="connsiteY150" fmla="*/ 173952 h 288636"/>
                <a:gd name="connsiteX151" fmla="*/ 291002 w 288636"/>
                <a:gd name="connsiteY151" fmla="*/ 177265 h 288636"/>
                <a:gd name="connsiteX152" fmla="*/ 291002 w 288636"/>
                <a:gd name="connsiteY152" fmla="*/ 178684 h 288636"/>
                <a:gd name="connsiteX153" fmla="*/ 291475 w 288636"/>
                <a:gd name="connsiteY153" fmla="*/ 184835 h 288636"/>
                <a:gd name="connsiteX154" fmla="*/ 291475 w 288636"/>
                <a:gd name="connsiteY154" fmla="*/ 267168 h 288636"/>
                <a:gd name="connsiteX155" fmla="*/ 282012 w 288636"/>
                <a:gd name="connsiteY155" fmla="*/ 287041 h 288636"/>
                <a:gd name="connsiteX156" fmla="*/ 266397 w 288636"/>
                <a:gd name="connsiteY156" fmla="*/ 292246 h 288636"/>
                <a:gd name="connsiteX157" fmla="*/ 235168 w 288636"/>
                <a:gd name="connsiteY157" fmla="*/ 292246 h 288636"/>
                <a:gd name="connsiteX158" fmla="*/ 145264 w 288636"/>
                <a:gd name="connsiteY158" fmla="*/ 292246 h 28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288636" h="288636">
                  <a:moveTo>
                    <a:pt x="62459" y="148401"/>
                  </a:moveTo>
                  <a:cubicBezTo>
                    <a:pt x="61513" y="149347"/>
                    <a:pt x="61513" y="149820"/>
                    <a:pt x="62932" y="150767"/>
                  </a:cubicBezTo>
                  <a:cubicBezTo>
                    <a:pt x="62459" y="149820"/>
                    <a:pt x="62459" y="149347"/>
                    <a:pt x="62459" y="148401"/>
                  </a:cubicBezTo>
                  <a:moveTo>
                    <a:pt x="165138" y="24429"/>
                  </a:moveTo>
                  <a:cubicBezTo>
                    <a:pt x="164665" y="23956"/>
                    <a:pt x="164665" y="23483"/>
                    <a:pt x="164191" y="23483"/>
                  </a:cubicBezTo>
                  <a:cubicBezTo>
                    <a:pt x="160406" y="20644"/>
                    <a:pt x="156147" y="17332"/>
                    <a:pt x="152362" y="14493"/>
                  </a:cubicBezTo>
                  <a:cubicBezTo>
                    <a:pt x="148577" y="11654"/>
                    <a:pt x="142425" y="12127"/>
                    <a:pt x="138640" y="15439"/>
                  </a:cubicBezTo>
                  <a:cubicBezTo>
                    <a:pt x="135801" y="17805"/>
                    <a:pt x="132962" y="19698"/>
                    <a:pt x="130123" y="22063"/>
                  </a:cubicBezTo>
                  <a:cubicBezTo>
                    <a:pt x="128703" y="22537"/>
                    <a:pt x="127757" y="23483"/>
                    <a:pt x="126338" y="24429"/>
                  </a:cubicBezTo>
                  <a:cubicBezTo>
                    <a:pt x="129177" y="24902"/>
                    <a:pt x="162772" y="24902"/>
                    <a:pt x="165138" y="24429"/>
                  </a:cubicBezTo>
                  <a:moveTo>
                    <a:pt x="255041" y="124742"/>
                  </a:moveTo>
                  <a:cubicBezTo>
                    <a:pt x="256460" y="125215"/>
                    <a:pt x="256934" y="124269"/>
                    <a:pt x="257407" y="123796"/>
                  </a:cubicBezTo>
                  <a:cubicBezTo>
                    <a:pt x="263085" y="119537"/>
                    <a:pt x="268290" y="115279"/>
                    <a:pt x="273968" y="111020"/>
                  </a:cubicBezTo>
                  <a:cubicBezTo>
                    <a:pt x="275387" y="110074"/>
                    <a:pt x="275387" y="109127"/>
                    <a:pt x="273968" y="108181"/>
                  </a:cubicBezTo>
                  <a:cubicBezTo>
                    <a:pt x="268290" y="103923"/>
                    <a:pt x="262612" y="99191"/>
                    <a:pt x="256934" y="94932"/>
                  </a:cubicBezTo>
                  <a:cubicBezTo>
                    <a:pt x="256460" y="94459"/>
                    <a:pt x="255987" y="94459"/>
                    <a:pt x="255041" y="93986"/>
                  </a:cubicBezTo>
                  <a:lnTo>
                    <a:pt x="255041" y="124742"/>
                  </a:lnTo>
                  <a:close/>
                  <a:moveTo>
                    <a:pt x="36908" y="93986"/>
                  </a:moveTo>
                  <a:cubicBezTo>
                    <a:pt x="35961" y="94459"/>
                    <a:pt x="35488" y="94932"/>
                    <a:pt x="35015" y="95405"/>
                  </a:cubicBezTo>
                  <a:cubicBezTo>
                    <a:pt x="31229" y="98244"/>
                    <a:pt x="27444" y="101557"/>
                    <a:pt x="23659" y="104396"/>
                  </a:cubicBezTo>
                  <a:cubicBezTo>
                    <a:pt x="21766" y="105815"/>
                    <a:pt x="19400" y="107708"/>
                    <a:pt x="17507" y="109127"/>
                  </a:cubicBezTo>
                  <a:cubicBezTo>
                    <a:pt x="16561" y="110074"/>
                    <a:pt x="16561" y="110547"/>
                    <a:pt x="17507" y="111493"/>
                  </a:cubicBezTo>
                  <a:cubicBezTo>
                    <a:pt x="18454" y="111966"/>
                    <a:pt x="19400" y="112913"/>
                    <a:pt x="20346" y="113386"/>
                  </a:cubicBezTo>
                  <a:cubicBezTo>
                    <a:pt x="25078" y="117171"/>
                    <a:pt x="29810" y="120957"/>
                    <a:pt x="35015" y="124742"/>
                  </a:cubicBezTo>
                  <a:cubicBezTo>
                    <a:pt x="35488" y="125215"/>
                    <a:pt x="36434" y="126162"/>
                    <a:pt x="37381" y="125689"/>
                  </a:cubicBezTo>
                  <a:lnTo>
                    <a:pt x="37381" y="93986"/>
                  </a:lnTo>
                  <a:close/>
                  <a:moveTo>
                    <a:pt x="12303" y="122376"/>
                  </a:moveTo>
                  <a:cubicBezTo>
                    <a:pt x="12303" y="123323"/>
                    <a:pt x="11829" y="123323"/>
                    <a:pt x="11829" y="123796"/>
                  </a:cubicBezTo>
                  <a:cubicBezTo>
                    <a:pt x="12303" y="129474"/>
                    <a:pt x="11356" y="134679"/>
                    <a:pt x="12303" y="140357"/>
                  </a:cubicBezTo>
                  <a:cubicBezTo>
                    <a:pt x="12303" y="140830"/>
                    <a:pt x="12303" y="141303"/>
                    <a:pt x="12303" y="141776"/>
                  </a:cubicBezTo>
                  <a:cubicBezTo>
                    <a:pt x="12303" y="155025"/>
                    <a:pt x="11829" y="168274"/>
                    <a:pt x="11829" y="181996"/>
                  </a:cubicBezTo>
                  <a:cubicBezTo>
                    <a:pt x="11829" y="209914"/>
                    <a:pt x="11829" y="237358"/>
                    <a:pt x="11829" y="265275"/>
                  </a:cubicBezTo>
                  <a:cubicBezTo>
                    <a:pt x="11829" y="267168"/>
                    <a:pt x="11829" y="269060"/>
                    <a:pt x="12303" y="270953"/>
                  </a:cubicBezTo>
                  <a:cubicBezTo>
                    <a:pt x="12303" y="272846"/>
                    <a:pt x="13249" y="273319"/>
                    <a:pt x="14668" y="271899"/>
                  </a:cubicBezTo>
                  <a:cubicBezTo>
                    <a:pt x="18927" y="269060"/>
                    <a:pt x="22712" y="265748"/>
                    <a:pt x="26971" y="262436"/>
                  </a:cubicBezTo>
                  <a:cubicBezTo>
                    <a:pt x="34069" y="256758"/>
                    <a:pt x="41166" y="251080"/>
                    <a:pt x="48264" y="245875"/>
                  </a:cubicBezTo>
                  <a:cubicBezTo>
                    <a:pt x="52996" y="242089"/>
                    <a:pt x="57727" y="238304"/>
                    <a:pt x="62459" y="234519"/>
                  </a:cubicBezTo>
                  <a:cubicBezTo>
                    <a:pt x="71922" y="226948"/>
                    <a:pt x="81386" y="219850"/>
                    <a:pt x="91323" y="212279"/>
                  </a:cubicBezTo>
                  <a:cubicBezTo>
                    <a:pt x="97001" y="208021"/>
                    <a:pt x="103152" y="203289"/>
                    <a:pt x="108830" y="199031"/>
                  </a:cubicBezTo>
                  <a:cubicBezTo>
                    <a:pt x="109303" y="198557"/>
                    <a:pt x="109303" y="198557"/>
                    <a:pt x="109776" y="197611"/>
                  </a:cubicBezTo>
                  <a:cubicBezTo>
                    <a:pt x="103152" y="192406"/>
                    <a:pt x="96528" y="187674"/>
                    <a:pt x="90376" y="182469"/>
                  </a:cubicBezTo>
                  <a:cubicBezTo>
                    <a:pt x="83752" y="177265"/>
                    <a:pt x="77127" y="172533"/>
                    <a:pt x="70503" y="167328"/>
                  </a:cubicBezTo>
                  <a:cubicBezTo>
                    <a:pt x="63879" y="162123"/>
                    <a:pt x="57727" y="156918"/>
                    <a:pt x="51103" y="152186"/>
                  </a:cubicBezTo>
                  <a:cubicBezTo>
                    <a:pt x="44478" y="147455"/>
                    <a:pt x="38327" y="141776"/>
                    <a:pt x="31703" y="137045"/>
                  </a:cubicBezTo>
                  <a:cubicBezTo>
                    <a:pt x="26025" y="132313"/>
                    <a:pt x="19400" y="127581"/>
                    <a:pt x="12303" y="122376"/>
                  </a:cubicBezTo>
                  <a:moveTo>
                    <a:pt x="181226" y="198084"/>
                  </a:moveTo>
                  <a:cubicBezTo>
                    <a:pt x="213875" y="223162"/>
                    <a:pt x="246051" y="247767"/>
                    <a:pt x="278226" y="272846"/>
                  </a:cubicBezTo>
                  <a:cubicBezTo>
                    <a:pt x="278700" y="271899"/>
                    <a:pt x="279173" y="271426"/>
                    <a:pt x="279173" y="270953"/>
                  </a:cubicBezTo>
                  <a:cubicBezTo>
                    <a:pt x="279646" y="269534"/>
                    <a:pt x="279646" y="268114"/>
                    <a:pt x="279646" y="266694"/>
                  </a:cubicBezTo>
                  <a:cubicBezTo>
                    <a:pt x="279646" y="237831"/>
                    <a:pt x="279646" y="208967"/>
                    <a:pt x="279646" y="180104"/>
                  </a:cubicBezTo>
                  <a:cubicBezTo>
                    <a:pt x="279646" y="177265"/>
                    <a:pt x="280119" y="174425"/>
                    <a:pt x="279173" y="171586"/>
                  </a:cubicBezTo>
                  <a:cubicBezTo>
                    <a:pt x="279173" y="171113"/>
                    <a:pt x="279173" y="171113"/>
                    <a:pt x="279173" y="170640"/>
                  </a:cubicBezTo>
                  <a:cubicBezTo>
                    <a:pt x="279173" y="160230"/>
                    <a:pt x="279173" y="149820"/>
                    <a:pt x="279173" y="139411"/>
                  </a:cubicBezTo>
                  <a:cubicBezTo>
                    <a:pt x="279173" y="137518"/>
                    <a:pt x="279646" y="136098"/>
                    <a:pt x="279646" y="134206"/>
                  </a:cubicBezTo>
                  <a:cubicBezTo>
                    <a:pt x="279646" y="130893"/>
                    <a:pt x="279646" y="127581"/>
                    <a:pt x="279646" y="123796"/>
                  </a:cubicBezTo>
                  <a:cubicBezTo>
                    <a:pt x="279646" y="123323"/>
                    <a:pt x="279173" y="122849"/>
                    <a:pt x="279173" y="122376"/>
                  </a:cubicBezTo>
                  <a:cubicBezTo>
                    <a:pt x="246524" y="147455"/>
                    <a:pt x="214348" y="172533"/>
                    <a:pt x="181226" y="198084"/>
                  </a:cubicBezTo>
                  <a:moveTo>
                    <a:pt x="267343" y="279470"/>
                  </a:moveTo>
                  <a:cubicBezTo>
                    <a:pt x="266870" y="278997"/>
                    <a:pt x="266870" y="278524"/>
                    <a:pt x="266397" y="278524"/>
                  </a:cubicBezTo>
                  <a:cubicBezTo>
                    <a:pt x="264031" y="276631"/>
                    <a:pt x="261192" y="274265"/>
                    <a:pt x="258826" y="272373"/>
                  </a:cubicBezTo>
                  <a:cubicBezTo>
                    <a:pt x="253621" y="268114"/>
                    <a:pt x="247943" y="264329"/>
                    <a:pt x="242738" y="260070"/>
                  </a:cubicBezTo>
                  <a:cubicBezTo>
                    <a:pt x="238007" y="256285"/>
                    <a:pt x="232802" y="252026"/>
                    <a:pt x="228070" y="248241"/>
                  </a:cubicBezTo>
                  <a:cubicBezTo>
                    <a:pt x="222865" y="244455"/>
                    <a:pt x="217660" y="240670"/>
                    <a:pt x="212455" y="236411"/>
                  </a:cubicBezTo>
                  <a:cubicBezTo>
                    <a:pt x="205831" y="231206"/>
                    <a:pt x="198733" y="225528"/>
                    <a:pt x="192109" y="220323"/>
                  </a:cubicBezTo>
                  <a:cubicBezTo>
                    <a:pt x="185957" y="215592"/>
                    <a:pt x="179806" y="210860"/>
                    <a:pt x="173655" y="205655"/>
                  </a:cubicBezTo>
                  <a:cubicBezTo>
                    <a:pt x="172709" y="204709"/>
                    <a:pt x="171762" y="204709"/>
                    <a:pt x="170816" y="205655"/>
                  </a:cubicBezTo>
                  <a:cubicBezTo>
                    <a:pt x="167977" y="208021"/>
                    <a:pt x="165138" y="210387"/>
                    <a:pt x="162299" y="212279"/>
                  </a:cubicBezTo>
                  <a:cubicBezTo>
                    <a:pt x="158513" y="215592"/>
                    <a:pt x="153782" y="217484"/>
                    <a:pt x="149050" y="217958"/>
                  </a:cubicBezTo>
                  <a:cubicBezTo>
                    <a:pt x="142899" y="218431"/>
                    <a:pt x="137694" y="217011"/>
                    <a:pt x="132489" y="213699"/>
                  </a:cubicBezTo>
                  <a:cubicBezTo>
                    <a:pt x="129177" y="210860"/>
                    <a:pt x="125391" y="208494"/>
                    <a:pt x="122079" y="205655"/>
                  </a:cubicBezTo>
                  <a:cubicBezTo>
                    <a:pt x="121133" y="204709"/>
                    <a:pt x="120186" y="205182"/>
                    <a:pt x="119713" y="205655"/>
                  </a:cubicBezTo>
                  <a:cubicBezTo>
                    <a:pt x="112615" y="211333"/>
                    <a:pt x="105518" y="216538"/>
                    <a:pt x="98420" y="222216"/>
                  </a:cubicBezTo>
                  <a:cubicBezTo>
                    <a:pt x="90849" y="228367"/>
                    <a:pt x="82805" y="234519"/>
                    <a:pt x="75235" y="240197"/>
                  </a:cubicBezTo>
                  <a:cubicBezTo>
                    <a:pt x="70030" y="243982"/>
                    <a:pt x="65298" y="248241"/>
                    <a:pt x="60093" y="252026"/>
                  </a:cubicBezTo>
                  <a:cubicBezTo>
                    <a:pt x="50156" y="259597"/>
                    <a:pt x="40693" y="267168"/>
                    <a:pt x="30756" y="274738"/>
                  </a:cubicBezTo>
                  <a:cubicBezTo>
                    <a:pt x="28864" y="276158"/>
                    <a:pt x="27444" y="277577"/>
                    <a:pt x="25551" y="278997"/>
                  </a:cubicBezTo>
                  <a:cubicBezTo>
                    <a:pt x="25078" y="279943"/>
                    <a:pt x="25551" y="279943"/>
                    <a:pt x="26498" y="279943"/>
                  </a:cubicBezTo>
                  <a:cubicBezTo>
                    <a:pt x="44952" y="280890"/>
                    <a:pt x="264504" y="280417"/>
                    <a:pt x="267343" y="279470"/>
                  </a:cubicBezTo>
                  <a:moveTo>
                    <a:pt x="146211" y="36732"/>
                  </a:moveTo>
                  <a:cubicBezTo>
                    <a:pt x="117820" y="36732"/>
                    <a:pt x="89903" y="36732"/>
                    <a:pt x="61513" y="36732"/>
                  </a:cubicBezTo>
                  <a:cubicBezTo>
                    <a:pt x="59620" y="36732"/>
                    <a:pt x="57254" y="36732"/>
                    <a:pt x="55835" y="38151"/>
                  </a:cubicBezTo>
                  <a:cubicBezTo>
                    <a:pt x="51103" y="40517"/>
                    <a:pt x="48737" y="44303"/>
                    <a:pt x="48737" y="49507"/>
                  </a:cubicBezTo>
                  <a:cubicBezTo>
                    <a:pt x="48737" y="64176"/>
                    <a:pt x="48737" y="78844"/>
                    <a:pt x="48737" y="93986"/>
                  </a:cubicBezTo>
                  <a:cubicBezTo>
                    <a:pt x="48737" y="106762"/>
                    <a:pt x="48737" y="120010"/>
                    <a:pt x="48737" y="132786"/>
                  </a:cubicBezTo>
                  <a:cubicBezTo>
                    <a:pt x="48737" y="134206"/>
                    <a:pt x="48737" y="135152"/>
                    <a:pt x="49683" y="136098"/>
                  </a:cubicBezTo>
                  <a:cubicBezTo>
                    <a:pt x="53942" y="139411"/>
                    <a:pt x="57727" y="142723"/>
                    <a:pt x="61986" y="146035"/>
                  </a:cubicBezTo>
                  <a:cubicBezTo>
                    <a:pt x="64352" y="147928"/>
                    <a:pt x="66718" y="149347"/>
                    <a:pt x="69083" y="151240"/>
                  </a:cubicBezTo>
                  <a:cubicBezTo>
                    <a:pt x="70503" y="152659"/>
                    <a:pt x="71922" y="154079"/>
                    <a:pt x="73815" y="155025"/>
                  </a:cubicBezTo>
                  <a:cubicBezTo>
                    <a:pt x="79493" y="158811"/>
                    <a:pt x="84225" y="164016"/>
                    <a:pt x="90376" y="167328"/>
                  </a:cubicBezTo>
                  <a:cubicBezTo>
                    <a:pt x="92269" y="168747"/>
                    <a:pt x="94162" y="170167"/>
                    <a:pt x="96054" y="172060"/>
                  </a:cubicBezTo>
                  <a:cubicBezTo>
                    <a:pt x="99367" y="174899"/>
                    <a:pt x="102679" y="177265"/>
                    <a:pt x="105991" y="180104"/>
                  </a:cubicBezTo>
                  <a:cubicBezTo>
                    <a:pt x="114035" y="186255"/>
                    <a:pt x="122079" y="192879"/>
                    <a:pt x="130123" y="199031"/>
                  </a:cubicBezTo>
                  <a:cubicBezTo>
                    <a:pt x="132962" y="201396"/>
                    <a:pt x="136274" y="203762"/>
                    <a:pt x="139586" y="206128"/>
                  </a:cubicBezTo>
                  <a:cubicBezTo>
                    <a:pt x="142899" y="208494"/>
                    <a:pt x="149050" y="208494"/>
                    <a:pt x="152362" y="206128"/>
                  </a:cubicBezTo>
                  <a:cubicBezTo>
                    <a:pt x="158040" y="201870"/>
                    <a:pt x="163718" y="197611"/>
                    <a:pt x="169396" y="193352"/>
                  </a:cubicBezTo>
                  <a:cubicBezTo>
                    <a:pt x="176021" y="188621"/>
                    <a:pt x="182172" y="183889"/>
                    <a:pt x="188797" y="178684"/>
                  </a:cubicBezTo>
                  <a:cubicBezTo>
                    <a:pt x="189270" y="178211"/>
                    <a:pt x="189743" y="177738"/>
                    <a:pt x="190216" y="177265"/>
                  </a:cubicBezTo>
                  <a:cubicBezTo>
                    <a:pt x="191162" y="176318"/>
                    <a:pt x="191636" y="175845"/>
                    <a:pt x="192582" y="174899"/>
                  </a:cubicBezTo>
                  <a:cubicBezTo>
                    <a:pt x="193528" y="173952"/>
                    <a:pt x="194948" y="173006"/>
                    <a:pt x="195894" y="172533"/>
                  </a:cubicBezTo>
                  <a:cubicBezTo>
                    <a:pt x="200626" y="169221"/>
                    <a:pt x="205358" y="165435"/>
                    <a:pt x="209616" y="162123"/>
                  </a:cubicBezTo>
                  <a:cubicBezTo>
                    <a:pt x="210563" y="161177"/>
                    <a:pt x="211982" y="160230"/>
                    <a:pt x="212928" y="159284"/>
                  </a:cubicBezTo>
                  <a:cubicBezTo>
                    <a:pt x="213402" y="158811"/>
                    <a:pt x="214348" y="157864"/>
                    <a:pt x="214821" y="157391"/>
                  </a:cubicBezTo>
                  <a:cubicBezTo>
                    <a:pt x="218133" y="154552"/>
                    <a:pt x="221919" y="152186"/>
                    <a:pt x="225231" y="149820"/>
                  </a:cubicBezTo>
                  <a:cubicBezTo>
                    <a:pt x="228070" y="147928"/>
                    <a:pt x="230909" y="145562"/>
                    <a:pt x="233275" y="143669"/>
                  </a:cubicBezTo>
                  <a:cubicBezTo>
                    <a:pt x="236114" y="141303"/>
                    <a:pt x="238953" y="138937"/>
                    <a:pt x="242265" y="136572"/>
                  </a:cubicBezTo>
                  <a:cubicBezTo>
                    <a:pt x="243212" y="135625"/>
                    <a:pt x="243685" y="134206"/>
                    <a:pt x="243685" y="132786"/>
                  </a:cubicBezTo>
                  <a:cubicBezTo>
                    <a:pt x="243685" y="130893"/>
                    <a:pt x="243685" y="129474"/>
                    <a:pt x="243685" y="127581"/>
                  </a:cubicBezTo>
                  <a:cubicBezTo>
                    <a:pt x="243685" y="101557"/>
                    <a:pt x="243685" y="75532"/>
                    <a:pt x="243685" y="49507"/>
                  </a:cubicBezTo>
                  <a:cubicBezTo>
                    <a:pt x="243685" y="47615"/>
                    <a:pt x="243685" y="45249"/>
                    <a:pt x="242265" y="43829"/>
                  </a:cubicBezTo>
                  <a:cubicBezTo>
                    <a:pt x="239426" y="39571"/>
                    <a:pt x="236114" y="37205"/>
                    <a:pt x="230909" y="37205"/>
                  </a:cubicBezTo>
                  <a:cubicBezTo>
                    <a:pt x="202519" y="36732"/>
                    <a:pt x="174128" y="36732"/>
                    <a:pt x="146211" y="36732"/>
                  </a:cubicBezTo>
                  <a:moveTo>
                    <a:pt x="145264" y="291773"/>
                  </a:moveTo>
                  <a:cubicBezTo>
                    <a:pt x="105991" y="291773"/>
                    <a:pt x="67191" y="291773"/>
                    <a:pt x="27917" y="291773"/>
                  </a:cubicBezTo>
                  <a:cubicBezTo>
                    <a:pt x="25078" y="291773"/>
                    <a:pt x="22239" y="291773"/>
                    <a:pt x="19400" y="290826"/>
                  </a:cubicBezTo>
                  <a:cubicBezTo>
                    <a:pt x="14195" y="289880"/>
                    <a:pt x="9937" y="287041"/>
                    <a:pt x="6151" y="283256"/>
                  </a:cubicBezTo>
                  <a:cubicBezTo>
                    <a:pt x="1893" y="278524"/>
                    <a:pt x="473" y="272846"/>
                    <a:pt x="473" y="266694"/>
                  </a:cubicBezTo>
                  <a:cubicBezTo>
                    <a:pt x="473" y="237358"/>
                    <a:pt x="473" y="208494"/>
                    <a:pt x="473" y="179630"/>
                  </a:cubicBezTo>
                  <a:cubicBezTo>
                    <a:pt x="473" y="170167"/>
                    <a:pt x="473" y="160230"/>
                    <a:pt x="473" y="150767"/>
                  </a:cubicBezTo>
                  <a:cubicBezTo>
                    <a:pt x="473" y="147928"/>
                    <a:pt x="946" y="145562"/>
                    <a:pt x="473" y="142723"/>
                  </a:cubicBezTo>
                  <a:cubicBezTo>
                    <a:pt x="0" y="140357"/>
                    <a:pt x="0" y="137518"/>
                    <a:pt x="0" y="135152"/>
                  </a:cubicBezTo>
                  <a:cubicBezTo>
                    <a:pt x="946" y="128054"/>
                    <a:pt x="0" y="121430"/>
                    <a:pt x="473" y="114332"/>
                  </a:cubicBezTo>
                  <a:cubicBezTo>
                    <a:pt x="473" y="112440"/>
                    <a:pt x="473" y="111020"/>
                    <a:pt x="473" y="109127"/>
                  </a:cubicBezTo>
                  <a:cubicBezTo>
                    <a:pt x="473" y="107235"/>
                    <a:pt x="1420" y="105815"/>
                    <a:pt x="2839" y="104396"/>
                  </a:cubicBezTo>
                  <a:cubicBezTo>
                    <a:pt x="8990" y="99664"/>
                    <a:pt x="14668" y="94932"/>
                    <a:pt x="20820" y="90674"/>
                  </a:cubicBezTo>
                  <a:cubicBezTo>
                    <a:pt x="25078" y="87361"/>
                    <a:pt x="29810" y="83576"/>
                    <a:pt x="34069" y="80264"/>
                  </a:cubicBezTo>
                  <a:cubicBezTo>
                    <a:pt x="35961" y="78844"/>
                    <a:pt x="36908" y="77425"/>
                    <a:pt x="36908" y="75059"/>
                  </a:cubicBezTo>
                  <a:cubicBezTo>
                    <a:pt x="36908" y="66542"/>
                    <a:pt x="36908" y="57551"/>
                    <a:pt x="36908" y="48561"/>
                  </a:cubicBezTo>
                  <a:cubicBezTo>
                    <a:pt x="36908" y="38624"/>
                    <a:pt x="43532" y="28688"/>
                    <a:pt x="53469" y="25376"/>
                  </a:cubicBezTo>
                  <a:cubicBezTo>
                    <a:pt x="55835" y="24429"/>
                    <a:pt x="58674" y="24429"/>
                    <a:pt x="61039" y="23956"/>
                  </a:cubicBezTo>
                  <a:cubicBezTo>
                    <a:pt x="75235" y="23956"/>
                    <a:pt x="89430" y="23956"/>
                    <a:pt x="103625" y="23956"/>
                  </a:cubicBezTo>
                  <a:cubicBezTo>
                    <a:pt x="105045" y="23956"/>
                    <a:pt x="106464" y="23483"/>
                    <a:pt x="107884" y="22537"/>
                  </a:cubicBezTo>
                  <a:cubicBezTo>
                    <a:pt x="115455" y="16385"/>
                    <a:pt x="123025" y="10707"/>
                    <a:pt x="130596" y="5029"/>
                  </a:cubicBezTo>
                  <a:cubicBezTo>
                    <a:pt x="139113" y="-1595"/>
                    <a:pt x="151416" y="-1595"/>
                    <a:pt x="159460" y="4556"/>
                  </a:cubicBezTo>
                  <a:cubicBezTo>
                    <a:pt x="165611" y="9288"/>
                    <a:pt x="171762" y="14019"/>
                    <a:pt x="177913" y="18751"/>
                  </a:cubicBezTo>
                  <a:cubicBezTo>
                    <a:pt x="180279" y="20644"/>
                    <a:pt x="182172" y="22063"/>
                    <a:pt x="184538" y="23483"/>
                  </a:cubicBezTo>
                  <a:cubicBezTo>
                    <a:pt x="185484" y="23956"/>
                    <a:pt x="186904" y="24429"/>
                    <a:pt x="187850" y="24429"/>
                  </a:cubicBezTo>
                  <a:cubicBezTo>
                    <a:pt x="202045" y="24429"/>
                    <a:pt x="216241" y="24429"/>
                    <a:pt x="230436" y="24429"/>
                  </a:cubicBezTo>
                  <a:cubicBezTo>
                    <a:pt x="235168" y="24429"/>
                    <a:pt x="239899" y="25376"/>
                    <a:pt x="243685" y="28215"/>
                  </a:cubicBezTo>
                  <a:cubicBezTo>
                    <a:pt x="250782" y="32946"/>
                    <a:pt x="255041" y="39571"/>
                    <a:pt x="255041" y="48088"/>
                  </a:cubicBezTo>
                  <a:cubicBezTo>
                    <a:pt x="255041" y="57078"/>
                    <a:pt x="255041" y="66069"/>
                    <a:pt x="255041" y="75059"/>
                  </a:cubicBezTo>
                  <a:cubicBezTo>
                    <a:pt x="255041" y="77425"/>
                    <a:pt x="255514" y="78844"/>
                    <a:pt x="257407" y="80264"/>
                  </a:cubicBezTo>
                  <a:cubicBezTo>
                    <a:pt x="262139" y="84049"/>
                    <a:pt x="267343" y="87361"/>
                    <a:pt x="272075" y="91147"/>
                  </a:cubicBezTo>
                  <a:cubicBezTo>
                    <a:pt x="275861" y="93986"/>
                    <a:pt x="279646" y="96825"/>
                    <a:pt x="283431" y="100137"/>
                  </a:cubicBezTo>
                  <a:cubicBezTo>
                    <a:pt x="284851" y="101083"/>
                    <a:pt x="285797" y="102503"/>
                    <a:pt x="287217" y="103449"/>
                  </a:cubicBezTo>
                  <a:cubicBezTo>
                    <a:pt x="290056" y="105342"/>
                    <a:pt x="291475" y="107708"/>
                    <a:pt x="291475" y="111493"/>
                  </a:cubicBezTo>
                  <a:cubicBezTo>
                    <a:pt x="291475" y="118118"/>
                    <a:pt x="291002" y="124269"/>
                    <a:pt x="291002" y="130893"/>
                  </a:cubicBezTo>
                  <a:cubicBezTo>
                    <a:pt x="291002" y="131367"/>
                    <a:pt x="291002" y="131840"/>
                    <a:pt x="291002" y="131840"/>
                  </a:cubicBezTo>
                  <a:cubicBezTo>
                    <a:pt x="291948" y="134206"/>
                    <a:pt x="291948" y="136572"/>
                    <a:pt x="291475" y="138937"/>
                  </a:cubicBezTo>
                  <a:cubicBezTo>
                    <a:pt x="291002" y="144616"/>
                    <a:pt x="291475" y="149820"/>
                    <a:pt x="291475" y="155499"/>
                  </a:cubicBezTo>
                  <a:cubicBezTo>
                    <a:pt x="291475" y="158811"/>
                    <a:pt x="291002" y="162123"/>
                    <a:pt x="291002" y="165908"/>
                  </a:cubicBezTo>
                  <a:cubicBezTo>
                    <a:pt x="291002" y="168747"/>
                    <a:pt x="291475" y="171113"/>
                    <a:pt x="291475" y="173952"/>
                  </a:cubicBezTo>
                  <a:cubicBezTo>
                    <a:pt x="291475" y="174899"/>
                    <a:pt x="291002" y="175845"/>
                    <a:pt x="291002" y="177265"/>
                  </a:cubicBezTo>
                  <a:cubicBezTo>
                    <a:pt x="291002" y="177738"/>
                    <a:pt x="291002" y="178211"/>
                    <a:pt x="291002" y="178684"/>
                  </a:cubicBezTo>
                  <a:cubicBezTo>
                    <a:pt x="291002" y="180577"/>
                    <a:pt x="291475" y="182943"/>
                    <a:pt x="291475" y="184835"/>
                  </a:cubicBezTo>
                  <a:cubicBezTo>
                    <a:pt x="291475" y="212279"/>
                    <a:pt x="291475" y="239724"/>
                    <a:pt x="291475" y="267168"/>
                  </a:cubicBezTo>
                  <a:cubicBezTo>
                    <a:pt x="291475" y="275212"/>
                    <a:pt x="288636" y="281836"/>
                    <a:pt x="282012" y="287041"/>
                  </a:cubicBezTo>
                  <a:cubicBezTo>
                    <a:pt x="277280" y="290826"/>
                    <a:pt x="272075" y="292246"/>
                    <a:pt x="266397" y="292246"/>
                  </a:cubicBezTo>
                  <a:cubicBezTo>
                    <a:pt x="255987" y="292246"/>
                    <a:pt x="245577" y="292246"/>
                    <a:pt x="235168" y="292246"/>
                  </a:cubicBezTo>
                  <a:lnTo>
                    <a:pt x="145264" y="292246"/>
                  </a:lnTo>
                  <a:close/>
                </a:path>
              </a:pathLst>
            </a:custGeom>
            <a:solidFill>
              <a:srgbClr val="FCAF17"/>
            </a:solidFill>
            <a:ln w="4609" cap="flat">
              <a:noFill/>
              <a:prstDash val="solid"/>
              <a:miter/>
            </a:ln>
          </p:spPr>
          <p:txBody>
            <a:bodyPr rtlCol="0" anchor="ctr"/>
            <a:lstStyle/>
            <a:p>
              <a:endParaRPr lang="en-GB" dirty="0"/>
            </a:p>
          </p:txBody>
        </p:sp>
        <p:sp>
          <p:nvSpPr>
            <p:cNvPr id="16" name="Freeform: Shape 15">
              <a:extLst>
                <a:ext uri="{FF2B5EF4-FFF2-40B4-BE49-F238E27FC236}">
                  <a16:creationId xmlns:a16="http://schemas.microsoft.com/office/drawing/2014/main" id="{93F6236C-F312-4686-98E2-5C7570AF1A39}"/>
                </a:ext>
              </a:extLst>
            </p:cNvPr>
            <p:cNvSpPr/>
            <p:nvPr/>
          </p:nvSpPr>
          <p:spPr>
            <a:xfrm>
              <a:off x="421024" y="688086"/>
              <a:ext cx="94635" cy="94635"/>
            </a:xfrm>
            <a:custGeom>
              <a:avLst/>
              <a:gdLst>
                <a:gd name="connsiteX0" fmla="*/ 56136 w 94634"/>
                <a:gd name="connsiteY0" fmla="*/ 37050 h 94634"/>
                <a:gd name="connsiteX1" fmla="*/ 47145 w 94634"/>
                <a:gd name="connsiteY1" fmla="*/ 37996 h 94634"/>
                <a:gd name="connsiteX2" fmla="*/ 41941 w 94634"/>
                <a:gd name="connsiteY2" fmla="*/ 53611 h 94634"/>
                <a:gd name="connsiteX3" fmla="*/ 46672 w 94634"/>
                <a:gd name="connsiteY3" fmla="*/ 57869 h 94634"/>
                <a:gd name="connsiteX4" fmla="*/ 53770 w 94634"/>
                <a:gd name="connsiteY4" fmla="*/ 57396 h 94634"/>
                <a:gd name="connsiteX5" fmla="*/ 56136 w 94634"/>
                <a:gd name="connsiteY5" fmla="*/ 54084 h 94634"/>
                <a:gd name="connsiteX6" fmla="*/ 56136 w 94634"/>
                <a:gd name="connsiteY6" fmla="*/ 44620 h 94634"/>
                <a:gd name="connsiteX7" fmla="*/ 56136 w 94634"/>
                <a:gd name="connsiteY7" fmla="*/ 37050 h 94634"/>
                <a:gd name="connsiteX8" fmla="*/ 67492 w 94634"/>
                <a:gd name="connsiteY8" fmla="*/ 44147 h 94634"/>
                <a:gd name="connsiteX9" fmla="*/ 67492 w 94634"/>
                <a:gd name="connsiteY9" fmla="*/ 55030 h 94634"/>
                <a:gd name="connsiteX10" fmla="*/ 68911 w 94634"/>
                <a:gd name="connsiteY10" fmla="*/ 57869 h 94634"/>
                <a:gd name="connsiteX11" fmla="*/ 75536 w 94634"/>
                <a:gd name="connsiteY11" fmla="*/ 59289 h 94634"/>
                <a:gd name="connsiteX12" fmla="*/ 84999 w 94634"/>
                <a:gd name="connsiteY12" fmla="*/ 51718 h 94634"/>
                <a:gd name="connsiteX13" fmla="*/ 83107 w 94634"/>
                <a:gd name="connsiteY13" fmla="*/ 35157 h 94634"/>
                <a:gd name="connsiteX14" fmla="*/ 73170 w 94634"/>
                <a:gd name="connsiteY14" fmla="*/ 20489 h 94634"/>
                <a:gd name="connsiteX15" fmla="*/ 46199 w 94634"/>
                <a:gd name="connsiteY15" fmla="*/ 11025 h 94634"/>
                <a:gd name="connsiteX16" fmla="*/ 29165 w 94634"/>
                <a:gd name="connsiteY16" fmla="*/ 16230 h 94634"/>
                <a:gd name="connsiteX17" fmla="*/ 14496 w 94634"/>
                <a:gd name="connsiteY17" fmla="*/ 33264 h 94634"/>
                <a:gd name="connsiteX18" fmla="*/ 12131 w 94634"/>
                <a:gd name="connsiteY18" fmla="*/ 54084 h 94634"/>
                <a:gd name="connsiteX19" fmla="*/ 15916 w 94634"/>
                <a:gd name="connsiteY19" fmla="*/ 65440 h 94634"/>
                <a:gd name="connsiteX20" fmla="*/ 20648 w 94634"/>
                <a:gd name="connsiteY20" fmla="*/ 71591 h 94634"/>
                <a:gd name="connsiteX21" fmla="*/ 31531 w 94634"/>
                <a:gd name="connsiteY21" fmla="*/ 80582 h 94634"/>
                <a:gd name="connsiteX22" fmla="*/ 43360 w 94634"/>
                <a:gd name="connsiteY22" fmla="*/ 83894 h 94634"/>
                <a:gd name="connsiteX23" fmla="*/ 49038 w 94634"/>
                <a:gd name="connsiteY23" fmla="*/ 84840 h 94634"/>
                <a:gd name="connsiteX24" fmla="*/ 53297 w 94634"/>
                <a:gd name="connsiteY24" fmla="*/ 91938 h 94634"/>
                <a:gd name="connsiteX25" fmla="*/ 48092 w 94634"/>
                <a:gd name="connsiteY25" fmla="*/ 96196 h 94634"/>
                <a:gd name="connsiteX26" fmla="*/ 44306 w 94634"/>
                <a:gd name="connsiteY26" fmla="*/ 95723 h 94634"/>
                <a:gd name="connsiteX27" fmla="*/ 34843 w 94634"/>
                <a:gd name="connsiteY27" fmla="*/ 93831 h 94634"/>
                <a:gd name="connsiteX28" fmla="*/ 32004 w 94634"/>
                <a:gd name="connsiteY28" fmla="*/ 92884 h 94634"/>
                <a:gd name="connsiteX29" fmla="*/ 26326 w 94634"/>
                <a:gd name="connsiteY29" fmla="*/ 90518 h 94634"/>
                <a:gd name="connsiteX30" fmla="*/ 14496 w 94634"/>
                <a:gd name="connsiteY30" fmla="*/ 82474 h 94634"/>
                <a:gd name="connsiteX31" fmla="*/ 8818 w 94634"/>
                <a:gd name="connsiteY31" fmla="*/ 75377 h 94634"/>
                <a:gd name="connsiteX32" fmla="*/ 4560 w 94634"/>
                <a:gd name="connsiteY32" fmla="*/ 68752 h 94634"/>
                <a:gd name="connsiteX33" fmla="*/ 3140 w 94634"/>
                <a:gd name="connsiteY33" fmla="*/ 64494 h 94634"/>
                <a:gd name="connsiteX34" fmla="*/ 1721 w 94634"/>
                <a:gd name="connsiteY34" fmla="*/ 61182 h 94634"/>
                <a:gd name="connsiteX35" fmla="*/ 301 w 94634"/>
                <a:gd name="connsiteY35" fmla="*/ 51245 h 94634"/>
                <a:gd name="connsiteX36" fmla="*/ 2667 w 94634"/>
                <a:gd name="connsiteY36" fmla="*/ 31845 h 94634"/>
                <a:gd name="connsiteX37" fmla="*/ 10711 w 94634"/>
                <a:gd name="connsiteY37" fmla="*/ 17650 h 94634"/>
                <a:gd name="connsiteX38" fmla="*/ 27745 w 94634"/>
                <a:gd name="connsiteY38" fmla="*/ 4401 h 94634"/>
                <a:gd name="connsiteX39" fmla="*/ 55189 w 94634"/>
                <a:gd name="connsiteY39" fmla="*/ 615 h 94634"/>
                <a:gd name="connsiteX40" fmla="*/ 72697 w 94634"/>
                <a:gd name="connsiteY40" fmla="*/ 6767 h 94634"/>
                <a:gd name="connsiteX41" fmla="*/ 82634 w 94634"/>
                <a:gd name="connsiteY41" fmla="*/ 14811 h 94634"/>
                <a:gd name="connsiteX42" fmla="*/ 92570 w 94634"/>
                <a:gd name="connsiteY42" fmla="*/ 29479 h 94634"/>
                <a:gd name="connsiteX43" fmla="*/ 94463 w 94634"/>
                <a:gd name="connsiteY43" fmla="*/ 59289 h 94634"/>
                <a:gd name="connsiteX44" fmla="*/ 75063 w 94634"/>
                <a:gd name="connsiteY44" fmla="*/ 71591 h 94634"/>
                <a:gd name="connsiteX45" fmla="*/ 73643 w 94634"/>
                <a:gd name="connsiteY45" fmla="*/ 71591 h 94634"/>
                <a:gd name="connsiteX46" fmla="*/ 63707 w 94634"/>
                <a:gd name="connsiteY46" fmla="*/ 70172 h 94634"/>
                <a:gd name="connsiteX47" fmla="*/ 62760 w 94634"/>
                <a:gd name="connsiteY47" fmla="*/ 69699 h 94634"/>
                <a:gd name="connsiteX48" fmla="*/ 57082 w 94634"/>
                <a:gd name="connsiteY48" fmla="*/ 69699 h 94634"/>
                <a:gd name="connsiteX49" fmla="*/ 45253 w 94634"/>
                <a:gd name="connsiteY49" fmla="*/ 69699 h 94634"/>
                <a:gd name="connsiteX50" fmla="*/ 40521 w 94634"/>
                <a:gd name="connsiteY50" fmla="*/ 68752 h 94634"/>
                <a:gd name="connsiteX51" fmla="*/ 34843 w 94634"/>
                <a:gd name="connsiteY51" fmla="*/ 64021 h 94634"/>
                <a:gd name="connsiteX52" fmla="*/ 32004 w 94634"/>
                <a:gd name="connsiteY52" fmla="*/ 59762 h 94634"/>
                <a:gd name="connsiteX53" fmla="*/ 30584 w 94634"/>
                <a:gd name="connsiteY53" fmla="*/ 46513 h 94634"/>
                <a:gd name="connsiteX54" fmla="*/ 35789 w 94634"/>
                <a:gd name="connsiteY54" fmla="*/ 33737 h 94634"/>
                <a:gd name="connsiteX55" fmla="*/ 51404 w 94634"/>
                <a:gd name="connsiteY55" fmla="*/ 25220 h 94634"/>
                <a:gd name="connsiteX56" fmla="*/ 64180 w 94634"/>
                <a:gd name="connsiteY56" fmla="*/ 27586 h 94634"/>
                <a:gd name="connsiteX57" fmla="*/ 68438 w 94634"/>
                <a:gd name="connsiteY57" fmla="*/ 34211 h 94634"/>
                <a:gd name="connsiteX58" fmla="*/ 67492 w 94634"/>
                <a:gd name="connsiteY58" fmla="*/ 44147 h 94634"/>
                <a:gd name="connsiteX59" fmla="*/ 67492 w 94634"/>
                <a:gd name="connsiteY59" fmla="*/ 44147 h 94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4634" h="94634">
                  <a:moveTo>
                    <a:pt x="56136" y="37050"/>
                  </a:moveTo>
                  <a:cubicBezTo>
                    <a:pt x="52824" y="36103"/>
                    <a:pt x="49985" y="36103"/>
                    <a:pt x="47145" y="37996"/>
                  </a:cubicBezTo>
                  <a:cubicBezTo>
                    <a:pt x="42414" y="41308"/>
                    <a:pt x="40521" y="48406"/>
                    <a:pt x="41941" y="53611"/>
                  </a:cubicBezTo>
                  <a:cubicBezTo>
                    <a:pt x="42414" y="55977"/>
                    <a:pt x="44306" y="57396"/>
                    <a:pt x="46672" y="57869"/>
                  </a:cubicBezTo>
                  <a:cubicBezTo>
                    <a:pt x="49038" y="58343"/>
                    <a:pt x="51404" y="58343"/>
                    <a:pt x="53770" y="57396"/>
                  </a:cubicBezTo>
                  <a:cubicBezTo>
                    <a:pt x="55663" y="56923"/>
                    <a:pt x="55663" y="56450"/>
                    <a:pt x="56136" y="54084"/>
                  </a:cubicBezTo>
                  <a:cubicBezTo>
                    <a:pt x="56136" y="50772"/>
                    <a:pt x="56136" y="47933"/>
                    <a:pt x="56136" y="44620"/>
                  </a:cubicBezTo>
                  <a:cubicBezTo>
                    <a:pt x="56136" y="42728"/>
                    <a:pt x="56136" y="39889"/>
                    <a:pt x="56136" y="37050"/>
                  </a:cubicBezTo>
                  <a:moveTo>
                    <a:pt x="67492" y="44147"/>
                  </a:moveTo>
                  <a:cubicBezTo>
                    <a:pt x="67492" y="47933"/>
                    <a:pt x="67492" y="51718"/>
                    <a:pt x="67492" y="55030"/>
                  </a:cubicBezTo>
                  <a:cubicBezTo>
                    <a:pt x="67492" y="56450"/>
                    <a:pt x="67965" y="57396"/>
                    <a:pt x="68911" y="57869"/>
                  </a:cubicBezTo>
                  <a:cubicBezTo>
                    <a:pt x="71277" y="58343"/>
                    <a:pt x="73170" y="58816"/>
                    <a:pt x="75536" y="59289"/>
                  </a:cubicBezTo>
                  <a:cubicBezTo>
                    <a:pt x="80268" y="59762"/>
                    <a:pt x="84526" y="56450"/>
                    <a:pt x="84999" y="51718"/>
                  </a:cubicBezTo>
                  <a:cubicBezTo>
                    <a:pt x="85946" y="46040"/>
                    <a:pt x="84999" y="40362"/>
                    <a:pt x="83107" y="35157"/>
                  </a:cubicBezTo>
                  <a:cubicBezTo>
                    <a:pt x="81214" y="29479"/>
                    <a:pt x="77902" y="24274"/>
                    <a:pt x="73170" y="20489"/>
                  </a:cubicBezTo>
                  <a:cubicBezTo>
                    <a:pt x="65599" y="13864"/>
                    <a:pt x="56609" y="10079"/>
                    <a:pt x="46199" y="11025"/>
                  </a:cubicBezTo>
                  <a:cubicBezTo>
                    <a:pt x="40048" y="11498"/>
                    <a:pt x="34370" y="12918"/>
                    <a:pt x="29165" y="16230"/>
                  </a:cubicBezTo>
                  <a:cubicBezTo>
                    <a:pt x="22540" y="20489"/>
                    <a:pt x="17335" y="26167"/>
                    <a:pt x="14496" y="33264"/>
                  </a:cubicBezTo>
                  <a:cubicBezTo>
                    <a:pt x="11657" y="39889"/>
                    <a:pt x="11184" y="46986"/>
                    <a:pt x="12131" y="54084"/>
                  </a:cubicBezTo>
                  <a:cubicBezTo>
                    <a:pt x="12604" y="57869"/>
                    <a:pt x="14496" y="61655"/>
                    <a:pt x="15916" y="65440"/>
                  </a:cubicBezTo>
                  <a:cubicBezTo>
                    <a:pt x="16862" y="67806"/>
                    <a:pt x="19228" y="69226"/>
                    <a:pt x="20648" y="71591"/>
                  </a:cubicBezTo>
                  <a:cubicBezTo>
                    <a:pt x="23487" y="75377"/>
                    <a:pt x="27272" y="78216"/>
                    <a:pt x="31531" y="80582"/>
                  </a:cubicBezTo>
                  <a:cubicBezTo>
                    <a:pt x="35316" y="82948"/>
                    <a:pt x="39575" y="82948"/>
                    <a:pt x="43360" y="83894"/>
                  </a:cubicBezTo>
                  <a:cubicBezTo>
                    <a:pt x="45253" y="84367"/>
                    <a:pt x="47145" y="84367"/>
                    <a:pt x="49038" y="84840"/>
                  </a:cubicBezTo>
                  <a:cubicBezTo>
                    <a:pt x="52350" y="85787"/>
                    <a:pt x="54243" y="88626"/>
                    <a:pt x="53297" y="91938"/>
                  </a:cubicBezTo>
                  <a:cubicBezTo>
                    <a:pt x="52824" y="93357"/>
                    <a:pt x="49511" y="96196"/>
                    <a:pt x="48092" y="96196"/>
                  </a:cubicBezTo>
                  <a:cubicBezTo>
                    <a:pt x="46672" y="96196"/>
                    <a:pt x="45253" y="96196"/>
                    <a:pt x="44306" y="95723"/>
                  </a:cubicBezTo>
                  <a:cubicBezTo>
                    <a:pt x="40994" y="95250"/>
                    <a:pt x="37682" y="94777"/>
                    <a:pt x="34843" y="93831"/>
                  </a:cubicBezTo>
                  <a:cubicBezTo>
                    <a:pt x="33897" y="93831"/>
                    <a:pt x="32950" y="92884"/>
                    <a:pt x="32004" y="92884"/>
                  </a:cubicBezTo>
                  <a:cubicBezTo>
                    <a:pt x="30111" y="91938"/>
                    <a:pt x="28219" y="91465"/>
                    <a:pt x="26326" y="90518"/>
                  </a:cubicBezTo>
                  <a:cubicBezTo>
                    <a:pt x="21594" y="88626"/>
                    <a:pt x="18282" y="85787"/>
                    <a:pt x="14496" y="82474"/>
                  </a:cubicBezTo>
                  <a:cubicBezTo>
                    <a:pt x="12131" y="80109"/>
                    <a:pt x="10711" y="77743"/>
                    <a:pt x="8818" y="75377"/>
                  </a:cubicBezTo>
                  <a:cubicBezTo>
                    <a:pt x="6926" y="73484"/>
                    <a:pt x="5506" y="71118"/>
                    <a:pt x="4560" y="68752"/>
                  </a:cubicBezTo>
                  <a:cubicBezTo>
                    <a:pt x="4087" y="67333"/>
                    <a:pt x="3613" y="65913"/>
                    <a:pt x="3140" y="64494"/>
                  </a:cubicBezTo>
                  <a:cubicBezTo>
                    <a:pt x="2667" y="63547"/>
                    <a:pt x="2194" y="62128"/>
                    <a:pt x="1721" y="61182"/>
                  </a:cubicBezTo>
                  <a:cubicBezTo>
                    <a:pt x="1248" y="57869"/>
                    <a:pt x="774" y="54557"/>
                    <a:pt x="301" y="51245"/>
                  </a:cubicBezTo>
                  <a:cubicBezTo>
                    <a:pt x="-645" y="44620"/>
                    <a:pt x="774" y="37996"/>
                    <a:pt x="2667" y="31845"/>
                  </a:cubicBezTo>
                  <a:cubicBezTo>
                    <a:pt x="4560" y="26640"/>
                    <a:pt x="7399" y="21908"/>
                    <a:pt x="10711" y="17650"/>
                  </a:cubicBezTo>
                  <a:cubicBezTo>
                    <a:pt x="15443" y="11971"/>
                    <a:pt x="21121" y="7713"/>
                    <a:pt x="27745" y="4401"/>
                  </a:cubicBezTo>
                  <a:cubicBezTo>
                    <a:pt x="36262" y="142"/>
                    <a:pt x="45726" y="-804"/>
                    <a:pt x="55189" y="615"/>
                  </a:cubicBezTo>
                  <a:cubicBezTo>
                    <a:pt x="61341" y="1562"/>
                    <a:pt x="67492" y="3454"/>
                    <a:pt x="72697" y="6767"/>
                  </a:cubicBezTo>
                  <a:cubicBezTo>
                    <a:pt x="76482" y="8659"/>
                    <a:pt x="79794" y="11498"/>
                    <a:pt x="82634" y="14811"/>
                  </a:cubicBezTo>
                  <a:cubicBezTo>
                    <a:pt x="86892" y="19069"/>
                    <a:pt x="90204" y="23801"/>
                    <a:pt x="92570" y="29479"/>
                  </a:cubicBezTo>
                  <a:cubicBezTo>
                    <a:pt x="96356" y="38942"/>
                    <a:pt x="98248" y="48879"/>
                    <a:pt x="94463" y="59289"/>
                  </a:cubicBezTo>
                  <a:cubicBezTo>
                    <a:pt x="91624" y="67333"/>
                    <a:pt x="84526" y="73011"/>
                    <a:pt x="75063" y="71591"/>
                  </a:cubicBezTo>
                  <a:cubicBezTo>
                    <a:pt x="74590" y="71591"/>
                    <a:pt x="74116" y="71591"/>
                    <a:pt x="73643" y="71591"/>
                  </a:cubicBezTo>
                  <a:cubicBezTo>
                    <a:pt x="70331" y="72065"/>
                    <a:pt x="67019" y="71118"/>
                    <a:pt x="63707" y="70172"/>
                  </a:cubicBezTo>
                  <a:cubicBezTo>
                    <a:pt x="63233" y="70172"/>
                    <a:pt x="63233" y="70172"/>
                    <a:pt x="62760" y="69699"/>
                  </a:cubicBezTo>
                  <a:cubicBezTo>
                    <a:pt x="60868" y="68752"/>
                    <a:pt x="58975" y="69226"/>
                    <a:pt x="57082" y="69699"/>
                  </a:cubicBezTo>
                  <a:cubicBezTo>
                    <a:pt x="54243" y="69699"/>
                    <a:pt x="49985" y="71118"/>
                    <a:pt x="45253" y="69699"/>
                  </a:cubicBezTo>
                  <a:cubicBezTo>
                    <a:pt x="43833" y="69226"/>
                    <a:pt x="41941" y="69226"/>
                    <a:pt x="40521" y="68752"/>
                  </a:cubicBezTo>
                  <a:cubicBezTo>
                    <a:pt x="38155" y="67806"/>
                    <a:pt x="36262" y="65913"/>
                    <a:pt x="34843" y="64021"/>
                  </a:cubicBezTo>
                  <a:cubicBezTo>
                    <a:pt x="33897" y="62601"/>
                    <a:pt x="32477" y="61182"/>
                    <a:pt x="32004" y="59762"/>
                  </a:cubicBezTo>
                  <a:cubicBezTo>
                    <a:pt x="30111" y="55503"/>
                    <a:pt x="30111" y="51245"/>
                    <a:pt x="30584" y="46513"/>
                  </a:cubicBezTo>
                  <a:cubicBezTo>
                    <a:pt x="31058" y="41781"/>
                    <a:pt x="32950" y="37523"/>
                    <a:pt x="35789" y="33737"/>
                  </a:cubicBezTo>
                  <a:cubicBezTo>
                    <a:pt x="39575" y="28533"/>
                    <a:pt x="45253" y="25694"/>
                    <a:pt x="51404" y="25220"/>
                  </a:cubicBezTo>
                  <a:cubicBezTo>
                    <a:pt x="55663" y="24747"/>
                    <a:pt x="60394" y="25694"/>
                    <a:pt x="64180" y="27586"/>
                  </a:cubicBezTo>
                  <a:cubicBezTo>
                    <a:pt x="67019" y="29006"/>
                    <a:pt x="68438" y="30898"/>
                    <a:pt x="68438" y="34211"/>
                  </a:cubicBezTo>
                  <a:cubicBezTo>
                    <a:pt x="67965" y="37050"/>
                    <a:pt x="67965" y="40835"/>
                    <a:pt x="67492" y="44147"/>
                  </a:cubicBezTo>
                  <a:cubicBezTo>
                    <a:pt x="67965" y="44147"/>
                    <a:pt x="67492" y="44147"/>
                    <a:pt x="67492" y="44147"/>
                  </a:cubicBezTo>
                </a:path>
              </a:pathLst>
            </a:custGeom>
            <a:solidFill>
              <a:srgbClr val="FCAF17"/>
            </a:solidFill>
            <a:ln w="4609"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7568597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Rerults Three">
    <p:bg>
      <p:bgPr>
        <a:solidFill>
          <a:schemeClr val="accent4"/>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4ACB34E-01AD-42BB-9FB5-974B09253D2C}"/>
              </a:ext>
            </a:extLst>
          </p:cNvPr>
          <p:cNvSpPr/>
          <p:nvPr userDrawn="1"/>
        </p:nvSpPr>
        <p:spPr>
          <a:xfrm>
            <a:off x="414482" y="1153748"/>
            <a:ext cx="11387658" cy="3704580"/>
          </a:xfrm>
          <a:prstGeom prst="roundRect">
            <a:avLst>
              <a:gd name="adj" fmla="val 348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6" name="Slide Number Placeholder 5">
            <a:extLst>
              <a:ext uri="{FF2B5EF4-FFF2-40B4-BE49-F238E27FC236}">
                <a16:creationId xmlns:a16="http://schemas.microsoft.com/office/drawing/2014/main" id="{E64ED553-C422-4B9E-813D-458DFA7408C6}"/>
              </a:ext>
            </a:extLst>
          </p:cNvPr>
          <p:cNvSpPr>
            <a:spLocks noGrp="1"/>
          </p:cNvSpPr>
          <p:nvPr>
            <p:ph type="sldNum" sz="quarter" idx="12"/>
          </p:nvPr>
        </p:nvSpPr>
        <p:spPr/>
        <p:txBody>
          <a:bodyPr/>
          <a:lstStyle>
            <a:lvl1pPr>
              <a:defRPr>
                <a:solidFill>
                  <a:schemeClr val="bg1"/>
                </a:solidFill>
              </a:defRPr>
            </a:lvl1pPr>
          </a:lstStyle>
          <a:p>
            <a:fld id="{DA69A137-6BDB-47B4-8B9B-30BE2E63C07B}" type="slidenum">
              <a:rPr lang="en-US" smtClean="0"/>
              <a:pPr/>
              <a:t>‹#›</a:t>
            </a:fld>
            <a:endParaRPr lang="en-US" dirty="0"/>
          </a:p>
        </p:txBody>
      </p:sp>
      <p:sp>
        <p:nvSpPr>
          <p:cNvPr id="9" name="Rectangle 8">
            <a:extLst>
              <a:ext uri="{FF2B5EF4-FFF2-40B4-BE49-F238E27FC236}">
                <a16:creationId xmlns:a16="http://schemas.microsoft.com/office/drawing/2014/main" id="{53052E07-F49D-466D-8A06-60135463D4DE}"/>
              </a:ext>
            </a:extLst>
          </p:cNvPr>
          <p:cNvSpPr/>
          <p:nvPr userDrawn="1"/>
        </p:nvSpPr>
        <p:spPr>
          <a:xfrm>
            <a:off x="0" y="-31967"/>
            <a:ext cx="12192000" cy="7877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 name="Title 1">
            <a:extLst>
              <a:ext uri="{FF2B5EF4-FFF2-40B4-BE49-F238E27FC236}">
                <a16:creationId xmlns:a16="http://schemas.microsoft.com/office/drawing/2014/main" id="{1630E8B2-4C2D-49FA-B16A-4A5DC8A1A428}"/>
              </a:ext>
            </a:extLst>
          </p:cNvPr>
          <p:cNvSpPr>
            <a:spLocks noGrp="1"/>
          </p:cNvSpPr>
          <p:nvPr>
            <p:ph type="title"/>
          </p:nvPr>
        </p:nvSpPr>
        <p:spPr>
          <a:xfrm>
            <a:off x="414481" y="31968"/>
            <a:ext cx="10890827" cy="723826"/>
          </a:xfrm>
        </p:spPr>
        <p:txBody>
          <a:bodyPr>
            <a:normAutofit/>
          </a:bodyPr>
          <a:lstStyle>
            <a:lvl1pPr>
              <a:defRPr sz="3600">
                <a:solidFill>
                  <a:schemeClr val="bg1"/>
                </a:solidFill>
              </a:defRPr>
            </a:lvl1pPr>
          </a:lstStyle>
          <a:p>
            <a:r>
              <a:rPr lang="en-US" dirty="0"/>
              <a:t>Click to edit Master title style</a:t>
            </a:r>
          </a:p>
        </p:txBody>
      </p:sp>
      <p:sp>
        <p:nvSpPr>
          <p:cNvPr id="10" name="Rectangle: Rounded Corners 9">
            <a:extLst>
              <a:ext uri="{FF2B5EF4-FFF2-40B4-BE49-F238E27FC236}">
                <a16:creationId xmlns:a16="http://schemas.microsoft.com/office/drawing/2014/main" id="{4378205F-E1FE-4513-B02D-EBCDAD550C66}"/>
              </a:ext>
            </a:extLst>
          </p:cNvPr>
          <p:cNvSpPr/>
          <p:nvPr userDrawn="1"/>
        </p:nvSpPr>
        <p:spPr>
          <a:xfrm>
            <a:off x="414481" y="5061527"/>
            <a:ext cx="11387659" cy="1107977"/>
          </a:xfrm>
          <a:prstGeom prst="roundRect">
            <a:avLst>
              <a:gd name="adj" fmla="val 147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1" name="Chart Placeholder 10">
            <a:extLst>
              <a:ext uri="{FF2B5EF4-FFF2-40B4-BE49-F238E27FC236}">
                <a16:creationId xmlns:a16="http://schemas.microsoft.com/office/drawing/2014/main" id="{FB794CCE-CD7F-487C-B31B-1D5CB79FA821}"/>
              </a:ext>
            </a:extLst>
          </p:cNvPr>
          <p:cNvSpPr>
            <a:spLocks noGrp="1"/>
          </p:cNvSpPr>
          <p:nvPr>
            <p:ph type="chart" sz="quarter" idx="13"/>
          </p:nvPr>
        </p:nvSpPr>
        <p:spPr>
          <a:xfrm>
            <a:off x="854075" y="1519344"/>
            <a:ext cx="10010775" cy="2973388"/>
          </a:xfrm>
        </p:spPr>
        <p:txBody>
          <a:bodyPr>
            <a:normAutofit/>
          </a:bodyPr>
          <a:lstStyle>
            <a:lvl1pPr marL="0" indent="0">
              <a:buNone/>
              <a:defRPr sz="1800"/>
            </a:lvl1pPr>
          </a:lstStyle>
          <a:p>
            <a:endParaRPr lang="en-US" dirty="0"/>
          </a:p>
        </p:txBody>
      </p:sp>
      <p:sp>
        <p:nvSpPr>
          <p:cNvPr id="8" name="Text Placeholder 7">
            <a:extLst>
              <a:ext uri="{FF2B5EF4-FFF2-40B4-BE49-F238E27FC236}">
                <a16:creationId xmlns:a16="http://schemas.microsoft.com/office/drawing/2014/main" id="{CD88388F-686C-4E35-9120-0B2A8436FC16}"/>
              </a:ext>
            </a:extLst>
          </p:cNvPr>
          <p:cNvSpPr>
            <a:spLocks noGrp="1"/>
          </p:cNvSpPr>
          <p:nvPr>
            <p:ph type="body" sz="quarter" idx="14"/>
          </p:nvPr>
        </p:nvSpPr>
        <p:spPr>
          <a:xfrm>
            <a:off x="950913" y="5172075"/>
            <a:ext cx="9913937" cy="893763"/>
          </a:xfrm>
        </p:spPr>
        <p:txBody>
          <a:bodyPr numCol="2">
            <a:normAutofit/>
          </a:bodyPr>
          <a:lstStyle>
            <a:lvl1pPr marL="285750" indent="-285750">
              <a:spcBef>
                <a:spcPts val="600"/>
              </a:spcBef>
              <a:buFont typeface="Arial" panose="020B0604020202020204" pitchFamily="34" charset="0"/>
              <a:buChar char="•"/>
              <a:defRPr sz="1200"/>
            </a:lvl1pPr>
            <a:lvl2pPr marL="285750" indent="-285750">
              <a:spcBef>
                <a:spcPts val="600"/>
              </a:spcBef>
              <a:buFont typeface="Arial" panose="020B0604020202020204" pitchFamily="34" charset="0"/>
              <a:buChar char="•"/>
              <a:defRPr sz="1200"/>
            </a:lvl2pPr>
            <a:lvl3pPr marL="285750" indent="-285750">
              <a:spcBef>
                <a:spcPts val="600"/>
              </a:spcBef>
              <a:buFont typeface="Arial" panose="020B0604020202020204" pitchFamily="34" charset="0"/>
              <a:buChar char="•"/>
              <a:defRPr sz="1200"/>
            </a:lvl3pPr>
            <a:lvl4pPr marL="285750" indent="-285750">
              <a:spcBef>
                <a:spcPts val="600"/>
              </a:spcBef>
              <a:buFont typeface="Arial" panose="020B0604020202020204" pitchFamily="34" charset="0"/>
              <a:buChar char="•"/>
              <a:defRPr sz="1200"/>
            </a:lvl4pPr>
            <a:lvl5pPr marL="285750" indent="-285750">
              <a:spcBef>
                <a:spcPts val="600"/>
              </a:spcBef>
              <a:buFont typeface="Arial" panose="020B0604020202020204"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Box 12">
            <a:extLst>
              <a:ext uri="{FF2B5EF4-FFF2-40B4-BE49-F238E27FC236}">
                <a16:creationId xmlns:a16="http://schemas.microsoft.com/office/drawing/2014/main" id="{D8542D00-7CAA-4918-BF53-9EE3C9156ED0}"/>
              </a:ext>
            </a:extLst>
          </p:cNvPr>
          <p:cNvSpPr txBox="1"/>
          <p:nvPr userDrawn="1"/>
        </p:nvSpPr>
        <p:spPr>
          <a:xfrm>
            <a:off x="3457621" y="6652816"/>
            <a:ext cx="5276757" cy="2051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30000" dirty="0">
                <a:solidFill>
                  <a:schemeClr val="bg1"/>
                </a:solidFill>
                <a:latin typeface="Arial" panose="020B0604020202020204" pitchFamily="34" charset="0"/>
                <a:ea typeface="+mn-ea"/>
                <a:cs typeface="Arial" panose="020B0604020202020204" pitchFamily="34" charset="0"/>
              </a:rPr>
              <a:t>Poster presented at the 2020 ASH Annual Meeting &amp; Exposition, held virtually on 5–8 December 2020</a:t>
            </a:r>
          </a:p>
        </p:txBody>
      </p:sp>
      <p:sp>
        <p:nvSpPr>
          <p:cNvPr id="15" name="Footer Placeholder 4">
            <a:extLst>
              <a:ext uri="{FF2B5EF4-FFF2-40B4-BE49-F238E27FC236}">
                <a16:creationId xmlns:a16="http://schemas.microsoft.com/office/drawing/2014/main" id="{95E36ED8-0FDB-4C5C-A44F-F9889AA76D95}"/>
              </a:ext>
            </a:extLst>
          </p:cNvPr>
          <p:cNvSpPr>
            <a:spLocks noGrp="1"/>
          </p:cNvSpPr>
          <p:nvPr>
            <p:ph type="ftr" sz="quarter" idx="3"/>
          </p:nvPr>
        </p:nvSpPr>
        <p:spPr>
          <a:xfrm>
            <a:off x="459507" y="6279132"/>
            <a:ext cx="10515599" cy="313604"/>
          </a:xfrm>
          <a:prstGeom prst="rect">
            <a:avLst/>
          </a:prstGeom>
        </p:spPr>
        <p:txBody>
          <a:bodyPr vert="horz" lIns="91440" tIns="45720" rIns="91440" bIns="45720" rtlCol="0" anchor="b"/>
          <a:lstStyle>
            <a:lvl1pPr algn="l">
              <a:defRPr sz="1000">
                <a:solidFill>
                  <a:schemeClr val="bg1"/>
                </a:solidFill>
                <a:latin typeface="Arial" panose="020B0604020202020204" pitchFamily="34" charset="0"/>
                <a:cs typeface="Arial" panose="020B0604020202020204" pitchFamily="34" charset="0"/>
              </a:defRPr>
            </a:lvl1pPr>
          </a:lstStyle>
          <a:p>
            <a:r>
              <a:rPr lang="en-US" dirty="0"/>
              <a:t>References</a:t>
            </a:r>
          </a:p>
        </p:txBody>
      </p:sp>
    </p:spTree>
    <p:extLst>
      <p:ext uri="{BB962C8B-B14F-4D97-AF65-F5344CB8AC3E}">
        <p14:creationId xmlns:p14="http://schemas.microsoft.com/office/powerpoint/2010/main" val="4575509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our Conclusions">
    <p:bg>
      <p:bgPr>
        <a:solidFill>
          <a:schemeClr val="accent4"/>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FD30B989-D69E-443C-8319-B1B7D86B0626}"/>
              </a:ext>
            </a:extLst>
          </p:cNvPr>
          <p:cNvSpPr/>
          <p:nvPr userDrawn="1"/>
        </p:nvSpPr>
        <p:spPr>
          <a:xfrm>
            <a:off x="6192932" y="477822"/>
            <a:ext cx="5427566" cy="2734411"/>
          </a:xfrm>
          <a:custGeom>
            <a:avLst/>
            <a:gdLst>
              <a:gd name="connsiteX0" fmla="*/ 85753 w 4416172"/>
              <a:gd name="connsiteY0" fmla="*/ 0 h 2458502"/>
              <a:gd name="connsiteX1" fmla="*/ 4330419 w 4416172"/>
              <a:gd name="connsiteY1" fmla="*/ 0 h 2458502"/>
              <a:gd name="connsiteX2" fmla="*/ 4416172 w 4416172"/>
              <a:gd name="connsiteY2" fmla="*/ 85753 h 2458502"/>
              <a:gd name="connsiteX3" fmla="*/ 4416172 w 4416172"/>
              <a:gd name="connsiteY3" fmla="*/ 2372749 h 2458502"/>
              <a:gd name="connsiteX4" fmla="*/ 4330419 w 4416172"/>
              <a:gd name="connsiteY4" fmla="*/ 2458502 h 2458502"/>
              <a:gd name="connsiteX5" fmla="*/ 1286711 w 4416172"/>
              <a:gd name="connsiteY5" fmla="*/ 2458502 h 2458502"/>
              <a:gd name="connsiteX6" fmla="*/ 1283950 w 4416172"/>
              <a:gd name="connsiteY6" fmla="*/ 2403812 h 2458502"/>
              <a:gd name="connsiteX7" fmla="*/ 70338 w 4416172"/>
              <a:gd name="connsiteY7" fmla="*/ 1190201 h 2458502"/>
              <a:gd name="connsiteX8" fmla="*/ 0 w 4416172"/>
              <a:gd name="connsiteY8" fmla="*/ 1186649 h 2458502"/>
              <a:gd name="connsiteX9" fmla="*/ 0 w 4416172"/>
              <a:gd name="connsiteY9" fmla="*/ 85753 h 2458502"/>
              <a:gd name="connsiteX10" fmla="*/ 85753 w 4416172"/>
              <a:gd name="connsiteY10" fmla="*/ 0 h 245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6172" h="2458502">
                <a:moveTo>
                  <a:pt x="85753" y="0"/>
                </a:moveTo>
                <a:lnTo>
                  <a:pt x="4330419" y="0"/>
                </a:lnTo>
                <a:cubicBezTo>
                  <a:pt x="4377779" y="0"/>
                  <a:pt x="4416172" y="38393"/>
                  <a:pt x="4416172" y="85753"/>
                </a:cubicBezTo>
                <a:lnTo>
                  <a:pt x="4416172" y="2372749"/>
                </a:lnTo>
                <a:cubicBezTo>
                  <a:pt x="4416172" y="2420109"/>
                  <a:pt x="4377779" y="2458502"/>
                  <a:pt x="4330419" y="2458502"/>
                </a:cubicBezTo>
                <a:lnTo>
                  <a:pt x="1286711" y="2458502"/>
                </a:lnTo>
                <a:lnTo>
                  <a:pt x="1283950" y="2403812"/>
                </a:lnTo>
                <a:cubicBezTo>
                  <a:pt x="1218964" y="1763910"/>
                  <a:pt x="710241" y="1255187"/>
                  <a:pt x="70338" y="1190201"/>
                </a:cubicBezTo>
                <a:lnTo>
                  <a:pt x="0" y="1186649"/>
                </a:lnTo>
                <a:lnTo>
                  <a:pt x="0" y="85753"/>
                </a:lnTo>
                <a:cubicBezTo>
                  <a:pt x="0" y="38393"/>
                  <a:pt x="38393" y="0"/>
                  <a:pt x="857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0" name="Freeform: Shape 19">
            <a:extLst>
              <a:ext uri="{FF2B5EF4-FFF2-40B4-BE49-F238E27FC236}">
                <a16:creationId xmlns:a16="http://schemas.microsoft.com/office/drawing/2014/main" id="{1EFF0565-E497-4C81-B534-9EEB310DE2EE}"/>
              </a:ext>
            </a:extLst>
          </p:cNvPr>
          <p:cNvSpPr/>
          <p:nvPr userDrawn="1"/>
        </p:nvSpPr>
        <p:spPr>
          <a:xfrm rot="10800000">
            <a:off x="571500" y="3383751"/>
            <a:ext cx="5427568" cy="2734411"/>
          </a:xfrm>
          <a:custGeom>
            <a:avLst/>
            <a:gdLst>
              <a:gd name="connsiteX0" fmla="*/ 85753 w 4416172"/>
              <a:gd name="connsiteY0" fmla="*/ 0 h 2458502"/>
              <a:gd name="connsiteX1" fmla="*/ 4330419 w 4416172"/>
              <a:gd name="connsiteY1" fmla="*/ 0 h 2458502"/>
              <a:gd name="connsiteX2" fmla="*/ 4416172 w 4416172"/>
              <a:gd name="connsiteY2" fmla="*/ 85753 h 2458502"/>
              <a:gd name="connsiteX3" fmla="*/ 4416172 w 4416172"/>
              <a:gd name="connsiteY3" fmla="*/ 2372749 h 2458502"/>
              <a:gd name="connsiteX4" fmla="*/ 4330419 w 4416172"/>
              <a:gd name="connsiteY4" fmla="*/ 2458502 h 2458502"/>
              <a:gd name="connsiteX5" fmla="*/ 1286711 w 4416172"/>
              <a:gd name="connsiteY5" fmla="*/ 2458502 h 2458502"/>
              <a:gd name="connsiteX6" fmla="*/ 1283950 w 4416172"/>
              <a:gd name="connsiteY6" fmla="*/ 2403812 h 2458502"/>
              <a:gd name="connsiteX7" fmla="*/ 70338 w 4416172"/>
              <a:gd name="connsiteY7" fmla="*/ 1190201 h 2458502"/>
              <a:gd name="connsiteX8" fmla="*/ 0 w 4416172"/>
              <a:gd name="connsiteY8" fmla="*/ 1186649 h 2458502"/>
              <a:gd name="connsiteX9" fmla="*/ 0 w 4416172"/>
              <a:gd name="connsiteY9" fmla="*/ 85753 h 2458502"/>
              <a:gd name="connsiteX10" fmla="*/ 85753 w 4416172"/>
              <a:gd name="connsiteY10" fmla="*/ 0 h 245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6172" h="2458502">
                <a:moveTo>
                  <a:pt x="85753" y="0"/>
                </a:moveTo>
                <a:lnTo>
                  <a:pt x="4330419" y="0"/>
                </a:lnTo>
                <a:cubicBezTo>
                  <a:pt x="4377779" y="0"/>
                  <a:pt x="4416172" y="38393"/>
                  <a:pt x="4416172" y="85753"/>
                </a:cubicBezTo>
                <a:lnTo>
                  <a:pt x="4416172" y="2372749"/>
                </a:lnTo>
                <a:cubicBezTo>
                  <a:pt x="4416172" y="2420109"/>
                  <a:pt x="4377779" y="2458502"/>
                  <a:pt x="4330419" y="2458502"/>
                </a:cubicBezTo>
                <a:lnTo>
                  <a:pt x="1286711" y="2458502"/>
                </a:lnTo>
                <a:lnTo>
                  <a:pt x="1283950" y="2403812"/>
                </a:lnTo>
                <a:cubicBezTo>
                  <a:pt x="1218964" y="1763910"/>
                  <a:pt x="710241" y="1255187"/>
                  <a:pt x="70338" y="1190201"/>
                </a:cubicBezTo>
                <a:lnTo>
                  <a:pt x="0" y="1186649"/>
                </a:lnTo>
                <a:lnTo>
                  <a:pt x="0" y="85753"/>
                </a:lnTo>
                <a:cubicBezTo>
                  <a:pt x="0" y="38393"/>
                  <a:pt x="38393" y="0"/>
                  <a:pt x="857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1" name="Freeform: Shape 20">
            <a:extLst>
              <a:ext uri="{FF2B5EF4-FFF2-40B4-BE49-F238E27FC236}">
                <a16:creationId xmlns:a16="http://schemas.microsoft.com/office/drawing/2014/main" id="{07CC6536-0067-4491-8BA9-3797D196607E}"/>
              </a:ext>
            </a:extLst>
          </p:cNvPr>
          <p:cNvSpPr/>
          <p:nvPr userDrawn="1"/>
        </p:nvSpPr>
        <p:spPr>
          <a:xfrm rot="10800000" flipH="1">
            <a:off x="6192932" y="3383751"/>
            <a:ext cx="5427566" cy="2734411"/>
          </a:xfrm>
          <a:custGeom>
            <a:avLst/>
            <a:gdLst>
              <a:gd name="connsiteX0" fmla="*/ 85753 w 4416172"/>
              <a:gd name="connsiteY0" fmla="*/ 0 h 2458502"/>
              <a:gd name="connsiteX1" fmla="*/ 4330419 w 4416172"/>
              <a:gd name="connsiteY1" fmla="*/ 0 h 2458502"/>
              <a:gd name="connsiteX2" fmla="*/ 4416172 w 4416172"/>
              <a:gd name="connsiteY2" fmla="*/ 85753 h 2458502"/>
              <a:gd name="connsiteX3" fmla="*/ 4416172 w 4416172"/>
              <a:gd name="connsiteY3" fmla="*/ 2372749 h 2458502"/>
              <a:gd name="connsiteX4" fmla="*/ 4330419 w 4416172"/>
              <a:gd name="connsiteY4" fmla="*/ 2458502 h 2458502"/>
              <a:gd name="connsiteX5" fmla="*/ 1286711 w 4416172"/>
              <a:gd name="connsiteY5" fmla="*/ 2458502 h 2458502"/>
              <a:gd name="connsiteX6" fmla="*/ 1283950 w 4416172"/>
              <a:gd name="connsiteY6" fmla="*/ 2403812 h 2458502"/>
              <a:gd name="connsiteX7" fmla="*/ 70338 w 4416172"/>
              <a:gd name="connsiteY7" fmla="*/ 1190201 h 2458502"/>
              <a:gd name="connsiteX8" fmla="*/ 0 w 4416172"/>
              <a:gd name="connsiteY8" fmla="*/ 1186649 h 2458502"/>
              <a:gd name="connsiteX9" fmla="*/ 0 w 4416172"/>
              <a:gd name="connsiteY9" fmla="*/ 85753 h 2458502"/>
              <a:gd name="connsiteX10" fmla="*/ 85753 w 4416172"/>
              <a:gd name="connsiteY10" fmla="*/ 0 h 245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6172" h="2458502">
                <a:moveTo>
                  <a:pt x="85753" y="0"/>
                </a:moveTo>
                <a:lnTo>
                  <a:pt x="4330419" y="0"/>
                </a:lnTo>
                <a:cubicBezTo>
                  <a:pt x="4377779" y="0"/>
                  <a:pt x="4416172" y="38393"/>
                  <a:pt x="4416172" y="85753"/>
                </a:cubicBezTo>
                <a:lnTo>
                  <a:pt x="4416172" y="2372749"/>
                </a:lnTo>
                <a:cubicBezTo>
                  <a:pt x="4416172" y="2420109"/>
                  <a:pt x="4377779" y="2458502"/>
                  <a:pt x="4330419" y="2458502"/>
                </a:cubicBezTo>
                <a:lnTo>
                  <a:pt x="1286711" y="2458502"/>
                </a:lnTo>
                <a:lnTo>
                  <a:pt x="1283950" y="2403812"/>
                </a:lnTo>
                <a:cubicBezTo>
                  <a:pt x="1218964" y="1763910"/>
                  <a:pt x="710241" y="1255187"/>
                  <a:pt x="70338" y="1190201"/>
                </a:cubicBezTo>
                <a:lnTo>
                  <a:pt x="0" y="1186649"/>
                </a:lnTo>
                <a:lnTo>
                  <a:pt x="0" y="85753"/>
                </a:lnTo>
                <a:cubicBezTo>
                  <a:pt x="0" y="38393"/>
                  <a:pt x="38393" y="0"/>
                  <a:pt x="857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2" name="Freeform: Shape 21">
            <a:extLst>
              <a:ext uri="{FF2B5EF4-FFF2-40B4-BE49-F238E27FC236}">
                <a16:creationId xmlns:a16="http://schemas.microsoft.com/office/drawing/2014/main" id="{0ECF24B9-8723-42A5-BD5D-3AF29C803905}"/>
              </a:ext>
            </a:extLst>
          </p:cNvPr>
          <p:cNvSpPr/>
          <p:nvPr userDrawn="1"/>
        </p:nvSpPr>
        <p:spPr>
          <a:xfrm flipH="1">
            <a:off x="571500" y="477822"/>
            <a:ext cx="5427567" cy="2734411"/>
          </a:xfrm>
          <a:custGeom>
            <a:avLst/>
            <a:gdLst>
              <a:gd name="connsiteX0" fmla="*/ 85753 w 4416172"/>
              <a:gd name="connsiteY0" fmla="*/ 0 h 2458502"/>
              <a:gd name="connsiteX1" fmla="*/ 4330419 w 4416172"/>
              <a:gd name="connsiteY1" fmla="*/ 0 h 2458502"/>
              <a:gd name="connsiteX2" fmla="*/ 4416172 w 4416172"/>
              <a:gd name="connsiteY2" fmla="*/ 85753 h 2458502"/>
              <a:gd name="connsiteX3" fmla="*/ 4416172 w 4416172"/>
              <a:gd name="connsiteY3" fmla="*/ 2372749 h 2458502"/>
              <a:gd name="connsiteX4" fmla="*/ 4330419 w 4416172"/>
              <a:gd name="connsiteY4" fmla="*/ 2458502 h 2458502"/>
              <a:gd name="connsiteX5" fmla="*/ 1286711 w 4416172"/>
              <a:gd name="connsiteY5" fmla="*/ 2458502 h 2458502"/>
              <a:gd name="connsiteX6" fmla="*/ 1283950 w 4416172"/>
              <a:gd name="connsiteY6" fmla="*/ 2403812 h 2458502"/>
              <a:gd name="connsiteX7" fmla="*/ 70338 w 4416172"/>
              <a:gd name="connsiteY7" fmla="*/ 1190201 h 2458502"/>
              <a:gd name="connsiteX8" fmla="*/ 0 w 4416172"/>
              <a:gd name="connsiteY8" fmla="*/ 1186649 h 2458502"/>
              <a:gd name="connsiteX9" fmla="*/ 0 w 4416172"/>
              <a:gd name="connsiteY9" fmla="*/ 85753 h 2458502"/>
              <a:gd name="connsiteX10" fmla="*/ 85753 w 4416172"/>
              <a:gd name="connsiteY10" fmla="*/ 0 h 245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6172" h="2458502">
                <a:moveTo>
                  <a:pt x="85753" y="0"/>
                </a:moveTo>
                <a:lnTo>
                  <a:pt x="4330419" y="0"/>
                </a:lnTo>
                <a:cubicBezTo>
                  <a:pt x="4377779" y="0"/>
                  <a:pt x="4416172" y="38393"/>
                  <a:pt x="4416172" y="85753"/>
                </a:cubicBezTo>
                <a:lnTo>
                  <a:pt x="4416172" y="2372749"/>
                </a:lnTo>
                <a:cubicBezTo>
                  <a:pt x="4416172" y="2420109"/>
                  <a:pt x="4377779" y="2458502"/>
                  <a:pt x="4330419" y="2458502"/>
                </a:cubicBezTo>
                <a:lnTo>
                  <a:pt x="1286711" y="2458502"/>
                </a:lnTo>
                <a:lnTo>
                  <a:pt x="1283950" y="2403812"/>
                </a:lnTo>
                <a:cubicBezTo>
                  <a:pt x="1218964" y="1763910"/>
                  <a:pt x="710241" y="1255187"/>
                  <a:pt x="70338" y="1190201"/>
                </a:cubicBezTo>
                <a:lnTo>
                  <a:pt x="0" y="1186649"/>
                </a:lnTo>
                <a:lnTo>
                  <a:pt x="0" y="85753"/>
                </a:lnTo>
                <a:cubicBezTo>
                  <a:pt x="0" y="38393"/>
                  <a:pt x="38393" y="0"/>
                  <a:pt x="857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41" name="Freeform: Shape 40">
            <a:extLst>
              <a:ext uri="{FF2B5EF4-FFF2-40B4-BE49-F238E27FC236}">
                <a16:creationId xmlns:a16="http://schemas.microsoft.com/office/drawing/2014/main" id="{44EA9477-CB67-446A-BD44-BC8F1D24F9D5}"/>
              </a:ext>
            </a:extLst>
          </p:cNvPr>
          <p:cNvSpPr/>
          <p:nvPr userDrawn="1"/>
        </p:nvSpPr>
        <p:spPr>
          <a:xfrm>
            <a:off x="6192447" y="1426614"/>
            <a:ext cx="1776127" cy="1785620"/>
          </a:xfrm>
          <a:custGeom>
            <a:avLst/>
            <a:gdLst>
              <a:gd name="connsiteX0" fmla="*/ 0 w 1596911"/>
              <a:gd name="connsiteY0" fmla="*/ 0 h 1605446"/>
              <a:gd name="connsiteX1" fmla="*/ 77036 w 1596911"/>
              <a:gd name="connsiteY1" fmla="*/ 3890 h 1605446"/>
              <a:gd name="connsiteX2" fmla="*/ 1593331 w 1596911"/>
              <a:gd name="connsiteY2" fmla="*/ 1529841 h 1605446"/>
              <a:gd name="connsiteX3" fmla="*/ 1596911 w 1596911"/>
              <a:gd name="connsiteY3" fmla="*/ 1605446 h 1605446"/>
              <a:gd name="connsiteX4" fmla="*/ 1082180 w 1596911"/>
              <a:gd name="connsiteY4" fmla="*/ 1605446 h 1605446"/>
              <a:gd name="connsiteX5" fmla="*/ 1080952 w 1596911"/>
              <a:gd name="connsiteY5" fmla="*/ 1579500 h 1605446"/>
              <a:gd name="connsiteX6" fmla="*/ 27005 w 1596911"/>
              <a:gd name="connsiteY6" fmla="*/ 518842 h 1605446"/>
              <a:gd name="connsiteX7" fmla="*/ 0 w 1596911"/>
              <a:gd name="connsiteY7" fmla="*/ 517478 h 160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6911" h="1605446">
                <a:moveTo>
                  <a:pt x="0" y="0"/>
                </a:moveTo>
                <a:lnTo>
                  <a:pt x="77036" y="3890"/>
                </a:lnTo>
                <a:cubicBezTo>
                  <a:pt x="879548" y="85389"/>
                  <a:pt x="1516809" y="725869"/>
                  <a:pt x="1593331" y="1529841"/>
                </a:cubicBezTo>
                <a:lnTo>
                  <a:pt x="1596911" y="1605446"/>
                </a:lnTo>
                <a:lnTo>
                  <a:pt x="1082180" y="1605446"/>
                </a:lnTo>
                <a:lnTo>
                  <a:pt x="1080952" y="1579500"/>
                </a:lnTo>
                <a:cubicBezTo>
                  <a:pt x="1027762" y="1020675"/>
                  <a:pt x="584815" y="575491"/>
                  <a:pt x="27005" y="518842"/>
                </a:cubicBezTo>
                <a:lnTo>
                  <a:pt x="0" y="51747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42" name="Freeform: Shape 41">
            <a:extLst>
              <a:ext uri="{FF2B5EF4-FFF2-40B4-BE49-F238E27FC236}">
                <a16:creationId xmlns:a16="http://schemas.microsoft.com/office/drawing/2014/main" id="{233323DF-C1B2-49D2-A938-AD7B450E1198}"/>
              </a:ext>
            </a:extLst>
          </p:cNvPr>
          <p:cNvSpPr/>
          <p:nvPr userDrawn="1"/>
        </p:nvSpPr>
        <p:spPr>
          <a:xfrm rot="16200000">
            <a:off x="4218194" y="1431359"/>
            <a:ext cx="1776127" cy="1785620"/>
          </a:xfrm>
          <a:custGeom>
            <a:avLst/>
            <a:gdLst>
              <a:gd name="connsiteX0" fmla="*/ 0 w 1596911"/>
              <a:gd name="connsiteY0" fmla="*/ 0 h 1605446"/>
              <a:gd name="connsiteX1" fmla="*/ 77036 w 1596911"/>
              <a:gd name="connsiteY1" fmla="*/ 3890 h 1605446"/>
              <a:gd name="connsiteX2" fmla="*/ 1593331 w 1596911"/>
              <a:gd name="connsiteY2" fmla="*/ 1529841 h 1605446"/>
              <a:gd name="connsiteX3" fmla="*/ 1596911 w 1596911"/>
              <a:gd name="connsiteY3" fmla="*/ 1605446 h 1605446"/>
              <a:gd name="connsiteX4" fmla="*/ 1082180 w 1596911"/>
              <a:gd name="connsiteY4" fmla="*/ 1605446 h 1605446"/>
              <a:gd name="connsiteX5" fmla="*/ 1080952 w 1596911"/>
              <a:gd name="connsiteY5" fmla="*/ 1579500 h 1605446"/>
              <a:gd name="connsiteX6" fmla="*/ 27005 w 1596911"/>
              <a:gd name="connsiteY6" fmla="*/ 518842 h 1605446"/>
              <a:gd name="connsiteX7" fmla="*/ 0 w 1596911"/>
              <a:gd name="connsiteY7" fmla="*/ 517478 h 160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6911" h="1605446">
                <a:moveTo>
                  <a:pt x="0" y="0"/>
                </a:moveTo>
                <a:lnTo>
                  <a:pt x="77036" y="3890"/>
                </a:lnTo>
                <a:cubicBezTo>
                  <a:pt x="879548" y="85389"/>
                  <a:pt x="1516809" y="725869"/>
                  <a:pt x="1593331" y="1529841"/>
                </a:cubicBezTo>
                <a:lnTo>
                  <a:pt x="1596911" y="1605446"/>
                </a:lnTo>
                <a:lnTo>
                  <a:pt x="1082180" y="1605446"/>
                </a:lnTo>
                <a:lnTo>
                  <a:pt x="1080952" y="1579500"/>
                </a:lnTo>
                <a:cubicBezTo>
                  <a:pt x="1027762" y="1020675"/>
                  <a:pt x="584815" y="575491"/>
                  <a:pt x="27005" y="518842"/>
                </a:cubicBezTo>
                <a:lnTo>
                  <a:pt x="0" y="5174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43" name="Freeform: Shape 42">
            <a:extLst>
              <a:ext uri="{FF2B5EF4-FFF2-40B4-BE49-F238E27FC236}">
                <a16:creationId xmlns:a16="http://schemas.microsoft.com/office/drawing/2014/main" id="{21217AE6-7C34-4BE4-A8C7-E5616D15A2A6}"/>
              </a:ext>
            </a:extLst>
          </p:cNvPr>
          <p:cNvSpPr/>
          <p:nvPr userDrawn="1"/>
        </p:nvSpPr>
        <p:spPr>
          <a:xfrm rot="10800000">
            <a:off x="4213447" y="3383429"/>
            <a:ext cx="1785620" cy="1810073"/>
          </a:xfrm>
          <a:custGeom>
            <a:avLst/>
            <a:gdLst>
              <a:gd name="connsiteX0" fmla="*/ 0 w 1596911"/>
              <a:gd name="connsiteY0" fmla="*/ 0 h 1605446"/>
              <a:gd name="connsiteX1" fmla="*/ 77036 w 1596911"/>
              <a:gd name="connsiteY1" fmla="*/ 3890 h 1605446"/>
              <a:gd name="connsiteX2" fmla="*/ 1593331 w 1596911"/>
              <a:gd name="connsiteY2" fmla="*/ 1529841 h 1605446"/>
              <a:gd name="connsiteX3" fmla="*/ 1596911 w 1596911"/>
              <a:gd name="connsiteY3" fmla="*/ 1605446 h 1605446"/>
              <a:gd name="connsiteX4" fmla="*/ 1082180 w 1596911"/>
              <a:gd name="connsiteY4" fmla="*/ 1605446 h 1605446"/>
              <a:gd name="connsiteX5" fmla="*/ 1080952 w 1596911"/>
              <a:gd name="connsiteY5" fmla="*/ 1579500 h 1605446"/>
              <a:gd name="connsiteX6" fmla="*/ 27005 w 1596911"/>
              <a:gd name="connsiteY6" fmla="*/ 518842 h 1605446"/>
              <a:gd name="connsiteX7" fmla="*/ 0 w 1596911"/>
              <a:gd name="connsiteY7" fmla="*/ 517478 h 160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6911" h="1605446">
                <a:moveTo>
                  <a:pt x="0" y="0"/>
                </a:moveTo>
                <a:lnTo>
                  <a:pt x="77036" y="3890"/>
                </a:lnTo>
                <a:cubicBezTo>
                  <a:pt x="879548" y="85389"/>
                  <a:pt x="1516809" y="725869"/>
                  <a:pt x="1593331" y="1529841"/>
                </a:cubicBezTo>
                <a:lnTo>
                  <a:pt x="1596911" y="1605446"/>
                </a:lnTo>
                <a:lnTo>
                  <a:pt x="1082180" y="1605446"/>
                </a:lnTo>
                <a:lnTo>
                  <a:pt x="1080952" y="1579500"/>
                </a:lnTo>
                <a:cubicBezTo>
                  <a:pt x="1027762" y="1020675"/>
                  <a:pt x="584815" y="575491"/>
                  <a:pt x="27005" y="518842"/>
                </a:cubicBezTo>
                <a:lnTo>
                  <a:pt x="0" y="51747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44" name="Freeform: Shape 43">
            <a:extLst>
              <a:ext uri="{FF2B5EF4-FFF2-40B4-BE49-F238E27FC236}">
                <a16:creationId xmlns:a16="http://schemas.microsoft.com/office/drawing/2014/main" id="{46049C6B-1077-4060-9D2D-2E9E5677C4A7}"/>
              </a:ext>
            </a:extLst>
          </p:cNvPr>
          <p:cNvSpPr/>
          <p:nvPr userDrawn="1"/>
        </p:nvSpPr>
        <p:spPr>
          <a:xfrm rot="5400000">
            <a:off x="6197975" y="3379006"/>
            <a:ext cx="1776127" cy="1785620"/>
          </a:xfrm>
          <a:custGeom>
            <a:avLst/>
            <a:gdLst>
              <a:gd name="connsiteX0" fmla="*/ 0 w 1596911"/>
              <a:gd name="connsiteY0" fmla="*/ 0 h 1605446"/>
              <a:gd name="connsiteX1" fmla="*/ 77036 w 1596911"/>
              <a:gd name="connsiteY1" fmla="*/ 3890 h 1605446"/>
              <a:gd name="connsiteX2" fmla="*/ 1593331 w 1596911"/>
              <a:gd name="connsiteY2" fmla="*/ 1529841 h 1605446"/>
              <a:gd name="connsiteX3" fmla="*/ 1596911 w 1596911"/>
              <a:gd name="connsiteY3" fmla="*/ 1605446 h 1605446"/>
              <a:gd name="connsiteX4" fmla="*/ 1082180 w 1596911"/>
              <a:gd name="connsiteY4" fmla="*/ 1605446 h 1605446"/>
              <a:gd name="connsiteX5" fmla="*/ 1080952 w 1596911"/>
              <a:gd name="connsiteY5" fmla="*/ 1579500 h 1605446"/>
              <a:gd name="connsiteX6" fmla="*/ 27005 w 1596911"/>
              <a:gd name="connsiteY6" fmla="*/ 518842 h 1605446"/>
              <a:gd name="connsiteX7" fmla="*/ 0 w 1596911"/>
              <a:gd name="connsiteY7" fmla="*/ 517478 h 160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6911" h="1605446">
                <a:moveTo>
                  <a:pt x="0" y="0"/>
                </a:moveTo>
                <a:lnTo>
                  <a:pt x="77036" y="3890"/>
                </a:lnTo>
                <a:cubicBezTo>
                  <a:pt x="879548" y="85389"/>
                  <a:pt x="1516809" y="725869"/>
                  <a:pt x="1593331" y="1529841"/>
                </a:cubicBezTo>
                <a:lnTo>
                  <a:pt x="1596911" y="1605446"/>
                </a:lnTo>
                <a:lnTo>
                  <a:pt x="1082180" y="1605446"/>
                </a:lnTo>
                <a:lnTo>
                  <a:pt x="1080952" y="1579500"/>
                </a:lnTo>
                <a:cubicBezTo>
                  <a:pt x="1027762" y="1020675"/>
                  <a:pt x="584815" y="575491"/>
                  <a:pt x="27005" y="518842"/>
                </a:cubicBezTo>
                <a:lnTo>
                  <a:pt x="0" y="517478"/>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32" name="Oval 31">
            <a:extLst>
              <a:ext uri="{FF2B5EF4-FFF2-40B4-BE49-F238E27FC236}">
                <a16:creationId xmlns:a16="http://schemas.microsoft.com/office/drawing/2014/main" id="{1E372B63-A329-40CC-B031-8DE4DD6F1F51}"/>
              </a:ext>
            </a:extLst>
          </p:cNvPr>
          <p:cNvSpPr/>
          <p:nvPr userDrawn="1"/>
        </p:nvSpPr>
        <p:spPr>
          <a:xfrm>
            <a:off x="4725842" y="1948058"/>
            <a:ext cx="2734411" cy="27344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52" name="TextBox 51">
            <a:extLst>
              <a:ext uri="{FF2B5EF4-FFF2-40B4-BE49-F238E27FC236}">
                <a16:creationId xmlns:a16="http://schemas.microsoft.com/office/drawing/2014/main" id="{510E37A3-429D-4F08-8740-DE56B97180C6}"/>
              </a:ext>
            </a:extLst>
          </p:cNvPr>
          <p:cNvSpPr txBox="1"/>
          <p:nvPr userDrawn="1"/>
        </p:nvSpPr>
        <p:spPr>
          <a:xfrm>
            <a:off x="4725841" y="3019714"/>
            <a:ext cx="2734411" cy="584775"/>
          </a:xfrm>
          <a:prstGeom prst="rect">
            <a:avLst/>
          </a:prstGeom>
          <a:noFill/>
        </p:spPr>
        <p:txBody>
          <a:bodyPr wrap="square" rtlCol="0">
            <a:spAutoFit/>
          </a:bodyPr>
          <a:lstStyle/>
          <a:p>
            <a:pPr algn="ctr"/>
            <a:r>
              <a:rPr lang="en-US" sz="3200" b="1" dirty="0">
                <a:solidFill>
                  <a:schemeClr val="accent4"/>
                </a:solidFill>
                <a:latin typeface="Arial" panose="020B0604020202020204" pitchFamily="34" charset="0"/>
                <a:cs typeface="Arial" panose="020B0604020202020204" pitchFamily="34" charset="0"/>
              </a:rPr>
              <a:t>Conclusions</a:t>
            </a:r>
          </a:p>
        </p:txBody>
      </p:sp>
      <p:sp>
        <p:nvSpPr>
          <p:cNvPr id="6" name="Slide Number Placeholder 5">
            <a:extLst>
              <a:ext uri="{FF2B5EF4-FFF2-40B4-BE49-F238E27FC236}">
                <a16:creationId xmlns:a16="http://schemas.microsoft.com/office/drawing/2014/main" id="{E64ED553-C422-4B9E-813D-458DFA7408C6}"/>
              </a:ext>
            </a:extLst>
          </p:cNvPr>
          <p:cNvSpPr>
            <a:spLocks noGrp="1"/>
          </p:cNvSpPr>
          <p:nvPr userDrawn="1">
            <p:ph type="sldNum" sz="quarter" idx="12"/>
          </p:nvPr>
        </p:nvSpPr>
        <p:spPr/>
        <p:txBody>
          <a:bodyPr/>
          <a:lstStyle>
            <a:lvl1pPr>
              <a:defRPr>
                <a:solidFill>
                  <a:schemeClr val="bg1"/>
                </a:solidFill>
              </a:defRPr>
            </a:lvl1pPr>
          </a:lstStyle>
          <a:p>
            <a:fld id="{DA69A137-6BDB-47B4-8B9B-30BE2E63C07B}" type="slidenum">
              <a:rPr lang="en-US" smtClean="0"/>
              <a:pPr/>
              <a:t>‹#›</a:t>
            </a:fld>
            <a:endParaRPr lang="en-US" dirty="0"/>
          </a:p>
        </p:txBody>
      </p:sp>
      <p:sp>
        <p:nvSpPr>
          <p:cNvPr id="48" name="Text Placeholder 47">
            <a:extLst>
              <a:ext uri="{FF2B5EF4-FFF2-40B4-BE49-F238E27FC236}">
                <a16:creationId xmlns:a16="http://schemas.microsoft.com/office/drawing/2014/main" id="{4127AE8F-B44F-4724-BB5B-452764DFBF20}"/>
              </a:ext>
            </a:extLst>
          </p:cNvPr>
          <p:cNvSpPr>
            <a:spLocks noGrp="1"/>
          </p:cNvSpPr>
          <p:nvPr userDrawn="1">
            <p:ph type="body" sz="quarter" idx="13"/>
          </p:nvPr>
        </p:nvSpPr>
        <p:spPr>
          <a:xfrm>
            <a:off x="820218" y="737240"/>
            <a:ext cx="2884907" cy="1844101"/>
          </a:xfrm>
        </p:spPr>
        <p:txBody>
          <a:bodyPr anchor="ctr">
            <a:noAutofit/>
          </a:bodyPr>
          <a:lstStyle>
            <a:lvl1pPr marL="0" indent="0" algn="l">
              <a:buFontTx/>
              <a:buNone/>
              <a:defRPr sz="1100"/>
            </a:lvl1pPr>
            <a:lvl2pPr marL="457200" indent="0" algn="ctr">
              <a:buFontTx/>
              <a:buNone/>
              <a:defRPr sz="1600"/>
            </a:lvl2pPr>
            <a:lvl3pPr marL="914400" indent="0" algn="ctr">
              <a:buFontTx/>
              <a:buNone/>
              <a:defRPr sz="1600"/>
            </a:lvl3pPr>
            <a:lvl4pPr marL="1371600" indent="0" algn="ctr">
              <a:buFontTx/>
              <a:buNone/>
              <a:defRPr sz="1600"/>
            </a:lvl4pPr>
            <a:lvl5pPr marL="1828800" indent="0" algn="ctr">
              <a:buFontTx/>
              <a:buNone/>
              <a:defRPr sz="1600"/>
            </a:lvl5pPr>
          </a:lstStyle>
          <a:p>
            <a:pPr lvl="0"/>
            <a:r>
              <a:rPr lang="en-US" dirty="0"/>
              <a:t>Click to edit Master text styles</a:t>
            </a:r>
          </a:p>
        </p:txBody>
      </p:sp>
      <p:sp>
        <p:nvSpPr>
          <p:cNvPr id="49" name="Text Placeholder 47">
            <a:extLst>
              <a:ext uri="{FF2B5EF4-FFF2-40B4-BE49-F238E27FC236}">
                <a16:creationId xmlns:a16="http://schemas.microsoft.com/office/drawing/2014/main" id="{BA8DCEBF-A405-44C7-92F0-885D34291C08}"/>
              </a:ext>
            </a:extLst>
          </p:cNvPr>
          <p:cNvSpPr>
            <a:spLocks noGrp="1"/>
          </p:cNvSpPr>
          <p:nvPr userDrawn="1">
            <p:ph type="body" sz="quarter" idx="14"/>
          </p:nvPr>
        </p:nvSpPr>
        <p:spPr>
          <a:xfrm>
            <a:off x="8344777" y="737240"/>
            <a:ext cx="2969766" cy="1844101"/>
          </a:xfrm>
        </p:spPr>
        <p:txBody>
          <a:bodyPr anchor="ctr">
            <a:noAutofit/>
          </a:bodyPr>
          <a:lstStyle>
            <a:lvl1pPr marL="0" indent="0" algn="r">
              <a:buFontTx/>
              <a:buNone/>
              <a:defRPr sz="1100"/>
            </a:lvl1pPr>
            <a:lvl2pPr marL="457200" indent="0" algn="ctr">
              <a:buFontTx/>
              <a:buNone/>
              <a:defRPr sz="1600"/>
            </a:lvl2pPr>
            <a:lvl3pPr marL="914400" indent="0" algn="ctr">
              <a:buFontTx/>
              <a:buNone/>
              <a:defRPr sz="1600"/>
            </a:lvl3pPr>
            <a:lvl4pPr marL="1371600" indent="0" algn="ctr">
              <a:buFontTx/>
              <a:buNone/>
              <a:defRPr sz="1600"/>
            </a:lvl4pPr>
            <a:lvl5pPr marL="1828800" indent="0" algn="ctr">
              <a:buFontTx/>
              <a:buNone/>
              <a:defRPr sz="1600"/>
            </a:lvl5pPr>
          </a:lstStyle>
          <a:p>
            <a:pPr lvl="0"/>
            <a:r>
              <a:rPr lang="en-US" dirty="0"/>
              <a:t>Click to edit Master text styles</a:t>
            </a:r>
          </a:p>
        </p:txBody>
      </p:sp>
      <p:sp>
        <p:nvSpPr>
          <p:cNvPr id="50" name="Text Placeholder 47">
            <a:extLst>
              <a:ext uri="{FF2B5EF4-FFF2-40B4-BE49-F238E27FC236}">
                <a16:creationId xmlns:a16="http://schemas.microsoft.com/office/drawing/2014/main" id="{60FB55BE-42EE-4153-B0D1-088B7D34509B}"/>
              </a:ext>
            </a:extLst>
          </p:cNvPr>
          <p:cNvSpPr>
            <a:spLocks noGrp="1"/>
          </p:cNvSpPr>
          <p:nvPr userDrawn="1">
            <p:ph type="body" sz="quarter" idx="15"/>
          </p:nvPr>
        </p:nvSpPr>
        <p:spPr>
          <a:xfrm>
            <a:off x="8483685" y="4108102"/>
            <a:ext cx="2830858" cy="1844101"/>
          </a:xfrm>
        </p:spPr>
        <p:txBody>
          <a:bodyPr anchor="ctr">
            <a:noAutofit/>
          </a:bodyPr>
          <a:lstStyle>
            <a:lvl1pPr marL="0" indent="0" algn="r">
              <a:buFontTx/>
              <a:buNone/>
              <a:defRPr sz="1100"/>
            </a:lvl1pPr>
            <a:lvl2pPr marL="457200" indent="0" algn="ctr">
              <a:buFontTx/>
              <a:buNone/>
              <a:defRPr sz="1600"/>
            </a:lvl2pPr>
            <a:lvl3pPr marL="914400" indent="0" algn="ctr">
              <a:buFontTx/>
              <a:buNone/>
              <a:defRPr sz="1600"/>
            </a:lvl3pPr>
            <a:lvl4pPr marL="1371600" indent="0" algn="ctr">
              <a:buFontTx/>
              <a:buNone/>
              <a:defRPr sz="1600"/>
            </a:lvl4pPr>
            <a:lvl5pPr marL="1828800" indent="0" algn="ctr">
              <a:buFontTx/>
              <a:buNone/>
              <a:defRPr sz="1600"/>
            </a:lvl5pPr>
          </a:lstStyle>
          <a:p>
            <a:pPr lvl="0"/>
            <a:r>
              <a:rPr lang="en-US" dirty="0"/>
              <a:t>Click to edit Master text styles</a:t>
            </a:r>
          </a:p>
        </p:txBody>
      </p:sp>
      <p:sp>
        <p:nvSpPr>
          <p:cNvPr id="51" name="Text Placeholder 47">
            <a:extLst>
              <a:ext uri="{FF2B5EF4-FFF2-40B4-BE49-F238E27FC236}">
                <a16:creationId xmlns:a16="http://schemas.microsoft.com/office/drawing/2014/main" id="{91F324D8-41B6-4920-BB21-84DADB37590F}"/>
              </a:ext>
            </a:extLst>
          </p:cNvPr>
          <p:cNvSpPr>
            <a:spLocks noGrp="1"/>
          </p:cNvSpPr>
          <p:nvPr userDrawn="1">
            <p:ph type="body" sz="quarter" idx="16"/>
          </p:nvPr>
        </p:nvSpPr>
        <p:spPr>
          <a:xfrm>
            <a:off x="843139" y="4094167"/>
            <a:ext cx="2841773" cy="1844101"/>
          </a:xfrm>
        </p:spPr>
        <p:txBody>
          <a:bodyPr anchor="ctr">
            <a:noAutofit/>
          </a:bodyPr>
          <a:lstStyle>
            <a:lvl1pPr marL="0" indent="0" algn="l">
              <a:buFontTx/>
              <a:buNone/>
              <a:defRPr sz="1100"/>
            </a:lvl1pPr>
            <a:lvl2pPr marL="457200" indent="0" algn="ctr">
              <a:buFontTx/>
              <a:buNone/>
              <a:defRPr sz="1600"/>
            </a:lvl2pPr>
            <a:lvl3pPr marL="914400" indent="0" algn="ctr">
              <a:buFontTx/>
              <a:buNone/>
              <a:defRPr sz="1600"/>
            </a:lvl3pPr>
            <a:lvl4pPr marL="1371600" indent="0" algn="ctr">
              <a:buFontTx/>
              <a:buNone/>
              <a:defRPr sz="1600"/>
            </a:lvl4pPr>
            <a:lvl5pPr marL="1828800" indent="0" algn="ctr">
              <a:buFontTx/>
              <a:buNone/>
              <a:defRPr sz="1600"/>
            </a:lvl5pPr>
          </a:lstStyle>
          <a:p>
            <a:pPr lvl="0"/>
            <a:r>
              <a:rPr lang="en-US" dirty="0"/>
              <a:t>Click to edit Master text styles</a:t>
            </a:r>
          </a:p>
        </p:txBody>
      </p:sp>
      <p:sp>
        <p:nvSpPr>
          <p:cNvPr id="23" name="TextBox 22">
            <a:extLst>
              <a:ext uri="{FF2B5EF4-FFF2-40B4-BE49-F238E27FC236}">
                <a16:creationId xmlns:a16="http://schemas.microsoft.com/office/drawing/2014/main" id="{DE5877E1-BF7C-4FE9-A0CF-178D7D503CF5}"/>
              </a:ext>
            </a:extLst>
          </p:cNvPr>
          <p:cNvSpPr txBox="1"/>
          <p:nvPr userDrawn="1"/>
        </p:nvSpPr>
        <p:spPr>
          <a:xfrm>
            <a:off x="3457621" y="6652816"/>
            <a:ext cx="5276757" cy="2051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30000" dirty="0">
                <a:solidFill>
                  <a:schemeClr val="bg1"/>
                </a:solidFill>
                <a:latin typeface="Arial" panose="020B0604020202020204" pitchFamily="34" charset="0"/>
                <a:ea typeface="+mn-ea"/>
                <a:cs typeface="Arial" panose="020B0604020202020204" pitchFamily="34" charset="0"/>
              </a:rPr>
              <a:t>Poster presented at the 2020 ASH Annual Meeting &amp; Exposition, held virtually on 5–8 December 2020</a:t>
            </a:r>
          </a:p>
        </p:txBody>
      </p:sp>
      <p:sp>
        <p:nvSpPr>
          <p:cNvPr id="25" name="Footer Placeholder 4">
            <a:extLst>
              <a:ext uri="{FF2B5EF4-FFF2-40B4-BE49-F238E27FC236}">
                <a16:creationId xmlns:a16="http://schemas.microsoft.com/office/drawing/2014/main" id="{21C90FFB-27A9-4684-908E-2A3182C0A8A1}"/>
              </a:ext>
            </a:extLst>
          </p:cNvPr>
          <p:cNvSpPr>
            <a:spLocks noGrp="1"/>
          </p:cNvSpPr>
          <p:nvPr>
            <p:ph type="ftr" sz="quarter" idx="3"/>
          </p:nvPr>
        </p:nvSpPr>
        <p:spPr>
          <a:xfrm>
            <a:off x="459507" y="6279132"/>
            <a:ext cx="10515599" cy="313604"/>
          </a:xfrm>
          <a:prstGeom prst="rect">
            <a:avLst/>
          </a:prstGeom>
        </p:spPr>
        <p:txBody>
          <a:bodyPr vert="horz" lIns="91440" tIns="45720" rIns="91440" bIns="45720" rtlCol="0" anchor="b"/>
          <a:lstStyle>
            <a:lvl1pPr algn="l">
              <a:defRPr sz="1000">
                <a:solidFill>
                  <a:schemeClr val="bg1"/>
                </a:solidFill>
                <a:latin typeface="Arial" panose="020B0604020202020204" pitchFamily="34" charset="0"/>
                <a:cs typeface="Arial" panose="020B0604020202020204" pitchFamily="34" charset="0"/>
              </a:defRPr>
            </a:lvl1pPr>
          </a:lstStyle>
          <a:p>
            <a:r>
              <a:rPr lang="en-US" dirty="0"/>
              <a:t>References</a:t>
            </a:r>
          </a:p>
        </p:txBody>
      </p:sp>
    </p:spTree>
    <p:extLst>
      <p:ext uri="{BB962C8B-B14F-4D97-AF65-F5344CB8AC3E}">
        <p14:creationId xmlns:p14="http://schemas.microsoft.com/office/powerpoint/2010/main" val="55071420"/>
      </p:ext>
    </p:extLst>
  </p:cSld>
  <p:clrMapOvr>
    <a:masterClrMapping/>
  </p:clrMapOvr>
  <p:extLst>
    <p:ext uri="{DCECCB84-F9BA-43D5-87BE-67443E8EF086}">
      <p15:sldGuideLst xmlns:p15="http://schemas.microsoft.com/office/powerpoint/2012/main">
        <p15:guide id="1" pos="3840">
          <p15:clr>
            <a:srgbClr val="FBAE40"/>
          </p15:clr>
        </p15:guide>
        <p15:guide id="2" pos="3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Five Conclusions">
    <p:bg>
      <p:bgPr>
        <a:solidFill>
          <a:schemeClr val="accent4"/>
        </a:solid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CFFCF091-4D8C-4B52-8E6D-197E15DBB859}"/>
              </a:ext>
            </a:extLst>
          </p:cNvPr>
          <p:cNvSpPr/>
          <p:nvPr userDrawn="1"/>
        </p:nvSpPr>
        <p:spPr>
          <a:xfrm>
            <a:off x="607588" y="438395"/>
            <a:ext cx="11150734" cy="5818691"/>
          </a:xfrm>
          <a:custGeom>
            <a:avLst/>
            <a:gdLst>
              <a:gd name="connsiteX0" fmla="*/ 5210465 w 10420929"/>
              <a:gd name="connsiteY0" fmla="*/ 1574957 h 5818691"/>
              <a:gd name="connsiteX1" fmla="*/ 3876076 w 10420929"/>
              <a:gd name="connsiteY1" fmla="*/ 2909346 h 5818691"/>
              <a:gd name="connsiteX2" fmla="*/ 5210465 w 10420929"/>
              <a:gd name="connsiteY2" fmla="*/ 4243735 h 5818691"/>
              <a:gd name="connsiteX3" fmla="*/ 6544854 w 10420929"/>
              <a:gd name="connsiteY3" fmla="*/ 2909346 h 5818691"/>
              <a:gd name="connsiteX4" fmla="*/ 5210465 w 10420929"/>
              <a:gd name="connsiteY4" fmla="*/ 1574957 h 5818691"/>
              <a:gd name="connsiteX5" fmla="*/ 331258 w 10420929"/>
              <a:gd name="connsiteY5" fmla="*/ 0 h 5818691"/>
              <a:gd name="connsiteX6" fmla="*/ 10089671 w 10420929"/>
              <a:gd name="connsiteY6" fmla="*/ 0 h 5818691"/>
              <a:gd name="connsiteX7" fmla="*/ 10420929 w 10420929"/>
              <a:gd name="connsiteY7" fmla="*/ 331258 h 5818691"/>
              <a:gd name="connsiteX8" fmla="*/ 10420929 w 10420929"/>
              <a:gd name="connsiteY8" fmla="*/ 5487433 h 5818691"/>
              <a:gd name="connsiteX9" fmla="*/ 10089671 w 10420929"/>
              <a:gd name="connsiteY9" fmla="*/ 5818691 h 5818691"/>
              <a:gd name="connsiteX10" fmla="*/ 331258 w 10420929"/>
              <a:gd name="connsiteY10" fmla="*/ 5818691 h 5818691"/>
              <a:gd name="connsiteX11" fmla="*/ 0 w 10420929"/>
              <a:gd name="connsiteY11" fmla="*/ 5487433 h 5818691"/>
              <a:gd name="connsiteX12" fmla="*/ 0 w 10420929"/>
              <a:gd name="connsiteY12" fmla="*/ 331258 h 5818691"/>
              <a:gd name="connsiteX13" fmla="*/ 331258 w 10420929"/>
              <a:gd name="connsiteY13" fmla="*/ 0 h 581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20929" h="5818691">
                <a:moveTo>
                  <a:pt x="5210465" y="1574957"/>
                </a:moveTo>
                <a:cubicBezTo>
                  <a:pt x="4473502" y="1574957"/>
                  <a:pt x="3876076" y="2172383"/>
                  <a:pt x="3876076" y="2909346"/>
                </a:cubicBezTo>
                <a:cubicBezTo>
                  <a:pt x="3876076" y="3646309"/>
                  <a:pt x="4473502" y="4243735"/>
                  <a:pt x="5210465" y="4243735"/>
                </a:cubicBezTo>
                <a:cubicBezTo>
                  <a:pt x="5947428" y="4243735"/>
                  <a:pt x="6544854" y="3646309"/>
                  <a:pt x="6544854" y="2909346"/>
                </a:cubicBezTo>
                <a:cubicBezTo>
                  <a:pt x="6544854" y="2172383"/>
                  <a:pt x="5947428" y="1574957"/>
                  <a:pt x="5210465" y="1574957"/>
                </a:cubicBezTo>
                <a:close/>
                <a:moveTo>
                  <a:pt x="331258" y="0"/>
                </a:moveTo>
                <a:lnTo>
                  <a:pt x="10089671" y="0"/>
                </a:lnTo>
                <a:cubicBezTo>
                  <a:pt x="10272620" y="0"/>
                  <a:pt x="10420929" y="148309"/>
                  <a:pt x="10420929" y="331258"/>
                </a:cubicBezTo>
                <a:lnTo>
                  <a:pt x="10420929" y="5487433"/>
                </a:lnTo>
                <a:cubicBezTo>
                  <a:pt x="10420929" y="5670382"/>
                  <a:pt x="10272620" y="5818691"/>
                  <a:pt x="10089671" y="5818691"/>
                </a:cubicBezTo>
                <a:lnTo>
                  <a:pt x="331258" y="5818691"/>
                </a:lnTo>
                <a:cubicBezTo>
                  <a:pt x="148309" y="5818691"/>
                  <a:pt x="0" y="5670382"/>
                  <a:pt x="0" y="5487433"/>
                </a:cubicBezTo>
                <a:lnTo>
                  <a:pt x="0" y="331258"/>
                </a:lnTo>
                <a:cubicBezTo>
                  <a:pt x="0" y="148309"/>
                  <a:pt x="148309" y="0"/>
                  <a:pt x="3312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grpSp>
        <p:nvGrpSpPr>
          <p:cNvPr id="9" name="Group 8">
            <a:extLst>
              <a:ext uri="{FF2B5EF4-FFF2-40B4-BE49-F238E27FC236}">
                <a16:creationId xmlns:a16="http://schemas.microsoft.com/office/drawing/2014/main" id="{D28F3C4F-B835-48F3-A80A-3D8DC926FB85}"/>
              </a:ext>
            </a:extLst>
          </p:cNvPr>
          <p:cNvGrpSpPr/>
          <p:nvPr userDrawn="1"/>
        </p:nvGrpSpPr>
        <p:grpSpPr>
          <a:xfrm>
            <a:off x="3843956" y="1069324"/>
            <a:ext cx="4556832" cy="4556832"/>
            <a:chOff x="3517520" y="785268"/>
            <a:chExt cx="5124943" cy="5124943"/>
          </a:xfrm>
        </p:grpSpPr>
        <p:grpSp>
          <p:nvGrpSpPr>
            <p:cNvPr id="187" name="Group 186">
              <a:extLst>
                <a:ext uri="{FF2B5EF4-FFF2-40B4-BE49-F238E27FC236}">
                  <a16:creationId xmlns:a16="http://schemas.microsoft.com/office/drawing/2014/main" id="{F6AFF5BE-9EED-41C7-8A4F-8C7A4465FD79}"/>
                </a:ext>
              </a:extLst>
            </p:cNvPr>
            <p:cNvGrpSpPr/>
            <p:nvPr userDrawn="1"/>
          </p:nvGrpSpPr>
          <p:grpSpPr>
            <a:xfrm>
              <a:off x="3996209" y="1401383"/>
              <a:ext cx="4128543" cy="4031530"/>
              <a:chOff x="3615315" y="1177630"/>
              <a:chExt cx="4128543" cy="4031530"/>
            </a:xfrm>
          </p:grpSpPr>
          <p:sp>
            <p:nvSpPr>
              <p:cNvPr id="172" name="Freeform: Shape 171">
                <a:extLst>
                  <a:ext uri="{FF2B5EF4-FFF2-40B4-BE49-F238E27FC236}">
                    <a16:creationId xmlns:a16="http://schemas.microsoft.com/office/drawing/2014/main" id="{16D68505-5232-41A4-9D70-56C03ABB0C03}"/>
                  </a:ext>
                </a:extLst>
              </p:cNvPr>
              <p:cNvSpPr/>
              <p:nvPr userDrawn="1"/>
            </p:nvSpPr>
            <p:spPr>
              <a:xfrm rot="2645341">
                <a:off x="4972927" y="1226644"/>
                <a:ext cx="2575731" cy="2126256"/>
              </a:xfrm>
              <a:custGeom>
                <a:avLst/>
                <a:gdLst>
                  <a:gd name="connsiteX0" fmla="*/ 87637 w 2575731"/>
                  <a:gd name="connsiteY0" fmla="*/ 505953 h 2126256"/>
                  <a:gd name="connsiteX1" fmla="*/ 1440580 w 2575731"/>
                  <a:gd name="connsiteY1" fmla="*/ 352 h 2126256"/>
                  <a:gd name="connsiteX2" fmla="*/ 2397267 w 2575731"/>
                  <a:gd name="connsiteY2" fmla="*/ 194952 h 2126256"/>
                  <a:gd name="connsiteX3" fmla="*/ 2575731 w 2575731"/>
                  <a:gd name="connsiteY3" fmla="*/ 289580 h 2126256"/>
                  <a:gd name="connsiteX4" fmla="*/ 2271122 w 2575731"/>
                  <a:gd name="connsiteY4" fmla="*/ 873443 h 2126256"/>
                  <a:gd name="connsiteX5" fmla="*/ 2197856 w 2575731"/>
                  <a:gd name="connsiteY5" fmla="*/ 836146 h 2126256"/>
                  <a:gd name="connsiteX6" fmla="*/ 1594836 w 2575731"/>
                  <a:gd name="connsiteY6" fmla="*/ 2126256 h 2126256"/>
                  <a:gd name="connsiteX7" fmla="*/ 533207 w 2575731"/>
                  <a:gd name="connsiteY7" fmla="*/ 976752 h 2126256"/>
                  <a:gd name="connsiteX8" fmla="*/ 498167 w 2575731"/>
                  <a:gd name="connsiteY8" fmla="*/ 1003464 h 2126256"/>
                  <a:gd name="connsiteX9" fmla="*/ 422388 w 2575731"/>
                  <a:gd name="connsiteY9" fmla="*/ 1077624 h 2126256"/>
                  <a:gd name="connsiteX10" fmla="*/ 0 w 2575731"/>
                  <a:gd name="connsiteY10" fmla="*/ 597535 h 212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5731" h="2126256">
                    <a:moveTo>
                      <a:pt x="87637" y="505953"/>
                    </a:moveTo>
                    <a:cubicBezTo>
                      <a:pt x="427674" y="197060"/>
                      <a:pt x="915173" y="9534"/>
                      <a:pt x="1440580" y="352"/>
                    </a:cubicBezTo>
                    <a:cubicBezTo>
                      <a:pt x="1781368" y="-5603"/>
                      <a:pt x="2110618" y="63994"/>
                      <a:pt x="2397267" y="194952"/>
                    </a:cubicBezTo>
                    <a:lnTo>
                      <a:pt x="2575731" y="289580"/>
                    </a:lnTo>
                    <a:lnTo>
                      <a:pt x="2271122" y="873443"/>
                    </a:lnTo>
                    <a:lnTo>
                      <a:pt x="2197856" y="836146"/>
                    </a:lnTo>
                    <a:lnTo>
                      <a:pt x="1594836" y="2126256"/>
                    </a:lnTo>
                    <a:lnTo>
                      <a:pt x="533207" y="976752"/>
                    </a:lnTo>
                    <a:lnTo>
                      <a:pt x="498167" y="1003464"/>
                    </a:lnTo>
                    <a:lnTo>
                      <a:pt x="422388" y="1077624"/>
                    </a:lnTo>
                    <a:lnTo>
                      <a:pt x="0" y="59753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endParaRPr>
              </a:p>
            </p:txBody>
          </p:sp>
          <p:sp>
            <p:nvSpPr>
              <p:cNvPr id="171" name="Freeform: Shape 170">
                <a:extLst>
                  <a:ext uri="{FF2B5EF4-FFF2-40B4-BE49-F238E27FC236}">
                    <a16:creationId xmlns:a16="http://schemas.microsoft.com/office/drawing/2014/main" id="{69B835EC-6C2B-4D56-B936-34CEFFE8FC16}"/>
                  </a:ext>
                </a:extLst>
              </p:cNvPr>
              <p:cNvSpPr/>
              <p:nvPr userDrawn="1"/>
            </p:nvSpPr>
            <p:spPr>
              <a:xfrm rot="18954659" flipH="1">
                <a:off x="3968070" y="1177630"/>
                <a:ext cx="2532176" cy="2344236"/>
              </a:xfrm>
              <a:custGeom>
                <a:avLst/>
                <a:gdLst>
                  <a:gd name="connsiteX0" fmla="*/ 0 w 2532176"/>
                  <a:gd name="connsiteY0" fmla="*/ 577215 h 2344236"/>
                  <a:gd name="connsiteX1" fmla="*/ 422678 w 2532176"/>
                  <a:gd name="connsiteY1" fmla="*/ 955774 h 2344236"/>
                  <a:gd name="connsiteX2" fmla="*/ 457588 w 2532176"/>
                  <a:gd name="connsiteY2" fmla="*/ 989612 h 2344236"/>
                  <a:gd name="connsiteX3" fmla="*/ 485394 w 2532176"/>
                  <a:gd name="connsiteY3" fmla="*/ 970487 h 2344236"/>
                  <a:gd name="connsiteX4" fmla="*/ 1459228 w 2532176"/>
                  <a:gd name="connsiteY4" fmla="*/ 2344236 h 2344236"/>
                  <a:gd name="connsiteX5" fmla="*/ 2180460 w 2532176"/>
                  <a:gd name="connsiteY5" fmla="*/ 754222 h 2344236"/>
                  <a:gd name="connsiteX6" fmla="*/ 2243561 w 2532176"/>
                  <a:gd name="connsiteY6" fmla="*/ 784679 h 2344236"/>
                  <a:gd name="connsiteX7" fmla="*/ 2532176 w 2532176"/>
                  <a:gd name="connsiteY7" fmla="*/ 260152 h 2344236"/>
                  <a:gd name="connsiteX8" fmla="*/ 2363082 w 2532176"/>
                  <a:gd name="connsiteY8" fmla="*/ 175140 h 2344236"/>
                  <a:gd name="connsiteX9" fmla="*/ 1456627 w 2532176"/>
                  <a:gd name="connsiteY9" fmla="*/ 316 h 2344236"/>
                  <a:gd name="connsiteX10" fmla="*/ 174721 w 2532176"/>
                  <a:gd name="connsiteY10" fmla="*/ 454535 h 234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2176" h="2344236">
                    <a:moveTo>
                      <a:pt x="0" y="577215"/>
                    </a:moveTo>
                    <a:lnTo>
                      <a:pt x="422678" y="955774"/>
                    </a:lnTo>
                    <a:lnTo>
                      <a:pt x="457588" y="989612"/>
                    </a:lnTo>
                    <a:lnTo>
                      <a:pt x="485394" y="970487"/>
                    </a:lnTo>
                    <a:lnTo>
                      <a:pt x="1459228" y="2344236"/>
                    </a:lnTo>
                    <a:lnTo>
                      <a:pt x="2180460" y="754222"/>
                    </a:lnTo>
                    <a:lnTo>
                      <a:pt x="2243561" y="784679"/>
                    </a:lnTo>
                    <a:lnTo>
                      <a:pt x="2532176" y="260152"/>
                    </a:lnTo>
                    <a:lnTo>
                      <a:pt x="2363082" y="175140"/>
                    </a:lnTo>
                    <a:cubicBezTo>
                      <a:pt x="2091484" y="57491"/>
                      <a:pt x="1779522" y="-5033"/>
                      <a:pt x="1456627" y="316"/>
                    </a:cubicBezTo>
                    <a:cubicBezTo>
                      <a:pt x="958806" y="8565"/>
                      <a:pt x="496905" y="177033"/>
                      <a:pt x="174721" y="45453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endParaRPr>
              </a:p>
            </p:txBody>
          </p:sp>
          <p:sp>
            <p:nvSpPr>
              <p:cNvPr id="168" name="Freeform: Shape 167">
                <a:extLst>
                  <a:ext uri="{FF2B5EF4-FFF2-40B4-BE49-F238E27FC236}">
                    <a16:creationId xmlns:a16="http://schemas.microsoft.com/office/drawing/2014/main" id="{2F5D0C5C-BE59-48CE-BE94-F490AF40C6AE}"/>
                  </a:ext>
                </a:extLst>
              </p:cNvPr>
              <p:cNvSpPr/>
              <p:nvPr userDrawn="1"/>
            </p:nvSpPr>
            <p:spPr>
              <a:xfrm rot="16670131">
                <a:off x="5631796" y="2298274"/>
                <a:ext cx="2045184" cy="2178941"/>
              </a:xfrm>
              <a:custGeom>
                <a:avLst/>
                <a:gdLst>
                  <a:gd name="connsiteX0" fmla="*/ 2045184 w 2045184"/>
                  <a:gd name="connsiteY0" fmla="*/ 1955064 h 2178941"/>
                  <a:gd name="connsiteX1" fmla="*/ 1884311 w 2045184"/>
                  <a:gd name="connsiteY1" fmla="*/ 2031449 h 2178941"/>
                  <a:gd name="connsiteX2" fmla="*/ 1027509 w 2045184"/>
                  <a:gd name="connsiteY2" fmla="*/ 2177392 h 2178941"/>
                  <a:gd name="connsiteX3" fmla="*/ 76657 w 2045184"/>
                  <a:gd name="connsiteY3" fmla="*/ 1906333 h 2178941"/>
                  <a:gd name="connsiteX4" fmla="*/ 55286 w 2045184"/>
                  <a:gd name="connsiteY4" fmla="*/ 1890698 h 2178941"/>
                  <a:gd name="connsiteX5" fmla="*/ 84615 w 2045184"/>
                  <a:gd name="connsiteY5" fmla="*/ 1750474 h 2178941"/>
                  <a:gd name="connsiteX6" fmla="*/ 0 w 2045184"/>
                  <a:gd name="connsiteY6" fmla="*/ 1750474 h 2178941"/>
                  <a:gd name="connsiteX7" fmla="*/ 160963 w 2045184"/>
                  <a:gd name="connsiteY7" fmla="*/ 1385448 h 2178941"/>
                  <a:gd name="connsiteX8" fmla="*/ 180739 w 2045184"/>
                  <a:gd name="connsiteY8" fmla="*/ 1290902 h 2178941"/>
                  <a:gd name="connsiteX9" fmla="*/ 196114 w 2045184"/>
                  <a:gd name="connsiteY9" fmla="*/ 1305736 h 2178941"/>
                  <a:gd name="connsiteX10" fmla="*/ 771896 w 2045184"/>
                  <a:gd name="connsiteY10" fmla="*/ 0 h 2178941"/>
                  <a:gd name="connsiteX11" fmla="*/ 1705008 w 2045184"/>
                  <a:gd name="connsiteY11" fmla="*/ 1493126 h 2178941"/>
                  <a:gd name="connsiteX12" fmla="*/ 1783907 w 2045184"/>
                  <a:gd name="connsiteY12" fmla="*/ 1457212 h 217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45184" h="2178941">
                    <a:moveTo>
                      <a:pt x="2045184" y="1955064"/>
                    </a:moveTo>
                    <a:lnTo>
                      <a:pt x="1884311" y="2031449"/>
                    </a:lnTo>
                    <a:cubicBezTo>
                      <a:pt x="1626293" y="2136410"/>
                      <a:pt x="1331374" y="2188849"/>
                      <a:pt x="1027509" y="2177392"/>
                    </a:cubicBezTo>
                    <a:cubicBezTo>
                      <a:pt x="676149" y="2164145"/>
                      <a:pt x="345601" y="2066747"/>
                      <a:pt x="76657" y="1906333"/>
                    </a:cubicBezTo>
                    <a:lnTo>
                      <a:pt x="55286" y="1890698"/>
                    </a:lnTo>
                    <a:lnTo>
                      <a:pt x="84615" y="1750474"/>
                    </a:lnTo>
                    <a:lnTo>
                      <a:pt x="0" y="1750474"/>
                    </a:lnTo>
                    <a:lnTo>
                      <a:pt x="160963" y="1385448"/>
                    </a:lnTo>
                    <a:lnTo>
                      <a:pt x="180739" y="1290902"/>
                    </a:lnTo>
                    <a:lnTo>
                      <a:pt x="196114" y="1305736"/>
                    </a:lnTo>
                    <a:lnTo>
                      <a:pt x="771896" y="0"/>
                    </a:lnTo>
                    <a:lnTo>
                      <a:pt x="1705008" y="1493126"/>
                    </a:lnTo>
                    <a:lnTo>
                      <a:pt x="1783907" y="1457212"/>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67" name="Freeform: Shape 166">
                <a:extLst>
                  <a:ext uri="{FF2B5EF4-FFF2-40B4-BE49-F238E27FC236}">
                    <a16:creationId xmlns:a16="http://schemas.microsoft.com/office/drawing/2014/main" id="{4F41DEB5-2513-4AB1-B73F-E1DB1932B33D}"/>
                  </a:ext>
                </a:extLst>
              </p:cNvPr>
              <p:cNvSpPr/>
              <p:nvPr userDrawn="1"/>
            </p:nvSpPr>
            <p:spPr>
              <a:xfrm>
                <a:off x="4055539" y="2826897"/>
                <a:ext cx="3153416" cy="2382263"/>
              </a:xfrm>
              <a:custGeom>
                <a:avLst/>
                <a:gdLst>
                  <a:gd name="connsiteX0" fmla="*/ 1711041 w 3125739"/>
                  <a:gd name="connsiteY0" fmla="*/ 0 h 2188743"/>
                  <a:gd name="connsiteX1" fmla="*/ 2602539 w 3125739"/>
                  <a:gd name="connsiteY1" fmla="*/ 1231956 h 2188743"/>
                  <a:gd name="connsiteX2" fmla="*/ 3120437 w 3125739"/>
                  <a:gd name="connsiteY2" fmla="*/ 1456244 h 2188743"/>
                  <a:gd name="connsiteX3" fmla="*/ 3125739 w 3125739"/>
                  <a:gd name="connsiteY3" fmla="*/ 1502722 h 2188743"/>
                  <a:gd name="connsiteX4" fmla="*/ 3091672 w 3125739"/>
                  <a:gd name="connsiteY4" fmla="*/ 1541819 h 2188743"/>
                  <a:gd name="connsiteX5" fmla="*/ 1590082 w 3125739"/>
                  <a:gd name="connsiteY5" fmla="*/ 2187977 h 2188743"/>
                  <a:gd name="connsiteX6" fmla="*/ 249987 w 3125739"/>
                  <a:gd name="connsiteY6" fmla="*/ 1765425 h 2188743"/>
                  <a:gd name="connsiteX7" fmla="*/ 0 w 3125739"/>
                  <a:gd name="connsiteY7" fmla="*/ 1559951 h 2188743"/>
                  <a:gd name="connsiteX8" fmla="*/ 24192 w 3125739"/>
                  <a:gd name="connsiteY8" fmla="*/ 1488067 h 2188743"/>
                  <a:gd name="connsiteX9" fmla="*/ 572377 w 3125739"/>
                  <a:gd name="connsiteY9" fmla="*/ 1237743 h 2188743"/>
                  <a:gd name="connsiteX10" fmla="*/ 663429 w 3125739"/>
                  <a:gd name="connsiteY10" fmla="*/ 1306929 h 21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25739" h="2188743">
                    <a:moveTo>
                      <a:pt x="1711041" y="0"/>
                    </a:moveTo>
                    <a:lnTo>
                      <a:pt x="2602539" y="1231956"/>
                    </a:lnTo>
                    <a:lnTo>
                      <a:pt x="3120437" y="1456244"/>
                    </a:lnTo>
                    <a:lnTo>
                      <a:pt x="3125739" y="1502722"/>
                    </a:lnTo>
                    <a:lnTo>
                      <a:pt x="3091672" y="1541819"/>
                    </a:lnTo>
                    <a:cubicBezTo>
                      <a:pt x="2664170" y="1940240"/>
                      <a:pt x="2142062" y="2173027"/>
                      <a:pt x="1590082" y="2187977"/>
                    </a:cubicBezTo>
                    <a:cubicBezTo>
                      <a:pt x="1112715" y="2200909"/>
                      <a:pt x="651516" y="2049786"/>
                      <a:pt x="249987" y="1765425"/>
                    </a:cubicBezTo>
                    <a:lnTo>
                      <a:pt x="0" y="1559951"/>
                    </a:lnTo>
                    <a:lnTo>
                      <a:pt x="24192" y="1488067"/>
                    </a:lnTo>
                    <a:lnTo>
                      <a:pt x="572377" y="1237743"/>
                    </a:lnTo>
                    <a:lnTo>
                      <a:pt x="663429" y="130692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83" name="Freeform: Shape 182">
                <a:extLst>
                  <a:ext uri="{FF2B5EF4-FFF2-40B4-BE49-F238E27FC236}">
                    <a16:creationId xmlns:a16="http://schemas.microsoft.com/office/drawing/2014/main" id="{60A4FCF7-E5A3-4FF1-B55C-E68EF198DD4D}"/>
                  </a:ext>
                </a:extLst>
              </p:cNvPr>
              <p:cNvSpPr/>
              <p:nvPr userDrawn="1"/>
            </p:nvSpPr>
            <p:spPr>
              <a:xfrm rot="4446362">
                <a:off x="3809373" y="2119601"/>
                <a:ext cx="1929596" cy="2317712"/>
              </a:xfrm>
              <a:custGeom>
                <a:avLst/>
                <a:gdLst>
                  <a:gd name="connsiteX0" fmla="*/ 0 w 1828317"/>
                  <a:gd name="connsiteY0" fmla="*/ 1999400 h 2317712"/>
                  <a:gd name="connsiteX1" fmla="*/ 291779 w 1828317"/>
                  <a:gd name="connsiteY1" fmla="*/ 1518995 h 2317712"/>
                  <a:gd name="connsiteX2" fmla="*/ 961601 w 1828317"/>
                  <a:gd name="connsiteY2" fmla="*/ 0 h 2317712"/>
                  <a:gd name="connsiteX3" fmla="*/ 1746095 w 1828317"/>
                  <a:gd name="connsiteY3" fmla="*/ 1255314 h 2317712"/>
                  <a:gd name="connsiteX4" fmla="*/ 1828317 w 1828317"/>
                  <a:gd name="connsiteY4" fmla="*/ 2163887 h 2317712"/>
                  <a:gd name="connsiteX5" fmla="*/ 1724352 w 1828317"/>
                  <a:gd name="connsiteY5" fmla="*/ 2208711 h 2317712"/>
                  <a:gd name="connsiteX6" fmla="*/ 983178 w 1828317"/>
                  <a:gd name="connsiteY6" fmla="*/ 2315595 h 2317712"/>
                  <a:gd name="connsiteX7" fmla="*/ 151862 w 1828317"/>
                  <a:gd name="connsiteY7" fmla="*/ 2092160 h 231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317" h="2317712">
                    <a:moveTo>
                      <a:pt x="0" y="1999400"/>
                    </a:moveTo>
                    <a:lnTo>
                      <a:pt x="291779" y="1518995"/>
                    </a:lnTo>
                    <a:lnTo>
                      <a:pt x="961601" y="0"/>
                    </a:lnTo>
                    <a:lnTo>
                      <a:pt x="1746095" y="1255314"/>
                    </a:lnTo>
                    <a:lnTo>
                      <a:pt x="1828317" y="2163887"/>
                    </a:lnTo>
                    <a:lnTo>
                      <a:pt x="1724352" y="2208711"/>
                    </a:lnTo>
                    <a:cubicBezTo>
                      <a:pt x="1496553" y="2289222"/>
                      <a:pt x="1243589" y="2327449"/>
                      <a:pt x="983178" y="2315595"/>
                    </a:cubicBezTo>
                    <a:cubicBezTo>
                      <a:pt x="682897" y="2301925"/>
                      <a:pt x="396941" y="2222730"/>
                      <a:pt x="151862" y="209216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grpSp>
        <p:sp>
          <p:nvSpPr>
            <p:cNvPr id="111" name="Freeform: Shape 110">
              <a:extLst>
                <a:ext uri="{FF2B5EF4-FFF2-40B4-BE49-F238E27FC236}">
                  <a16:creationId xmlns:a16="http://schemas.microsoft.com/office/drawing/2014/main" id="{5850590F-8E2C-45AA-AB92-82013AFFE251}"/>
                </a:ext>
              </a:extLst>
            </p:cNvPr>
            <p:cNvSpPr/>
            <p:nvPr userDrawn="1"/>
          </p:nvSpPr>
          <p:spPr>
            <a:xfrm>
              <a:off x="3517520" y="785268"/>
              <a:ext cx="5124943" cy="5124943"/>
            </a:xfrm>
            <a:custGeom>
              <a:avLst/>
              <a:gdLst>
                <a:gd name="connsiteX0" fmla="*/ 1951718 w 3924694"/>
                <a:gd name="connsiteY0" fmla="*/ 397092 h 3924694"/>
                <a:gd name="connsiteX1" fmla="*/ 386463 w 3924694"/>
                <a:gd name="connsiteY1" fmla="*/ 1962347 h 3924694"/>
                <a:gd name="connsiteX2" fmla="*/ 1951718 w 3924694"/>
                <a:gd name="connsiteY2" fmla="*/ 3527602 h 3924694"/>
                <a:gd name="connsiteX3" fmla="*/ 3516973 w 3924694"/>
                <a:gd name="connsiteY3" fmla="*/ 1962347 h 3924694"/>
                <a:gd name="connsiteX4" fmla="*/ 1951718 w 3924694"/>
                <a:gd name="connsiteY4" fmla="*/ 397092 h 3924694"/>
                <a:gd name="connsiteX5" fmla="*/ 1962347 w 3924694"/>
                <a:gd name="connsiteY5" fmla="*/ 0 h 3924694"/>
                <a:gd name="connsiteX6" fmla="*/ 3924694 w 3924694"/>
                <a:gd name="connsiteY6" fmla="*/ 1962347 h 3924694"/>
                <a:gd name="connsiteX7" fmla="*/ 1962347 w 3924694"/>
                <a:gd name="connsiteY7" fmla="*/ 3924694 h 3924694"/>
                <a:gd name="connsiteX8" fmla="*/ 0 w 3924694"/>
                <a:gd name="connsiteY8" fmla="*/ 1962347 h 3924694"/>
                <a:gd name="connsiteX9" fmla="*/ 1962347 w 3924694"/>
                <a:gd name="connsiteY9" fmla="*/ 0 h 392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694" h="3924694">
                  <a:moveTo>
                    <a:pt x="1951718" y="397092"/>
                  </a:moveTo>
                  <a:cubicBezTo>
                    <a:pt x="1087252" y="397092"/>
                    <a:pt x="386463" y="1097881"/>
                    <a:pt x="386463" y="1962347"/>
                  </a:cubicBezTo>
                  <a:cubicBezTo>
                    <a:pt x="386463" y="2826813"/>
                    <a:pt x="1087252" y="3527602"/>
                    <a:pt x="1951718" y="3527602"/>
                  </a:cubicBezTo>
                  <a:cubicBezTo>
                    <a:pt x="2816184" y="3527602"/>
                    <a:pt x="3516973" y="2826813"/>
                    <a:pt x="3516973" y="1962347"/>
                  </a:cubicBezTo>
                  <a:cubicBezTo>
                    <a:pt x="3516973" y="1097881"/>
                    <a:pt x="2816184" y="397092"/>
                    <a:pt x="1951718" y="397092"/>
                  </a:cubicBezTo>
                  <a:close/>
                  <a:moveTo>
                    <a:pt x="1962347" y="0"/>
                  </a:moveTo>
                  <a:cubicBezTo>
                    <a:pt x="3046121" y="0"/>
                    <a:pt x="3924694" y="878573"/>
                    <a:pt x="3924694" y="1962347"/>
                  </a:cubicBezTo>
                  <a:cubicBezTo>
                    <a:pt x="3924694" y="3046121"/>
                    <a:pt x="3046121" y="3924694"/>
                    <a:pt x="1962347" y="3924694"/>
                  </a:cubicBezTo>
                  <a:cubicBezTo>
                    <a:pt x="878573" y="3924694"/>
                    <a:pt x="0" y="3046121"/>
                    <a:pt x="0" y="1962347"/>
                  </a:cubicBezTo>
                  <a:cubicBezTo>
                    <a:pt x="0" y="878573"/>
                    <a:pt x="878573" y="0"/>
                    <a:pt x="1962347" y="0"/>
                  </a:cubicBezTo>
                  <a:close/>
                </a:path>
              </a:pathLst>
            </a:custGeom>
            <a:solidFill>
              <a:schemeClr val="bg1"/>
            </a:soli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grpSp>
      <p:sp>
        <p:nvSpPr>
          <p:cNvPr id="147" name="Block Arc 146">
            <a:extLst>
              <a:ext uri="{FF2B5EF4-FFF2-40B4-BE49-F238E27FC236}">
                <a16:creationId xmlns:a16="http://schemas.microsoft.com/office/drawing/2014/main" id="{69DEFE49-5DAB-4849-A7BC-7AA8329BA73E}"/>
              </a:ext>
            </a:extLst>
          </p:cNvPr>
          <p:cNvSpPr/>
          <p:nvPr userDrawn="1"/>
        </p:nvSpPr>
        <p:spPr>
          <a:xfrm rot="14139354">
            <a:off x="493022" y="-1716"/>
            <a:ext cx="1846784" cy="2427666"/>
          </a:xfrm>
          <a:prstGeom prst="blockArc">
            <a:avLst>
              <a:gd name="adj1" fmla="val 15166684"/>
              <a:gd name="adj2" fmla="val 17145703"/>
              <a:gd name="adj3" fmla="val 1767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endParaRPr>
          </a:p>
        </p:txBody>
      </p:sp>
      <p:pic>
        <p:nvPicPr>
          <p:cNvPr id="53" name="Picture 52" descr="A picture containing drawing&#10;&#10;Description automatically generated">
            <a:extLst>
              <a:ext uri="{FF2B5EF4-FFF2-40B4-BE49-F238E27FC236}">
                <a16:creationId xmlns:a16="http://schemas.microsoft.com/office/drawing/2014/main" id="{76E6D111-5108-4FBC-B02C-002F46203CE3}"/>
              </a:ext>
            </a:extLst>
          </p:cNvPr>
          <p:cNvPicPr>
            <a:picLocks noChangeAspect="1"/>
          </p:cNvPicPr>
          <p:nvPr userDrawn="1"/>
        </p:nvPicPr>
        <p:blipFill>
          <a:blip r:embed="rId2">
            <a:extLst>
              <a:ext uri="{28A0092B-C50C-407E-A947-70E740481C1C}">
                <a14:useLocalDpi xmlns:a14="http://schemas.microsoft.com/office/drawing/2010/main" val="0"/>
              </a:ext>
            </a:extLst>
          </a:blip>
          <a:srcRect l="25334"/>
          <a:stretch>
            <a:fillRect/>
          </a:stretch>
        </p:blipFill>
        <p:spPr>
          <a:xfrm rot="5220523">
            <a:off x="396411" y="1780273"/>
            <a:ext cx="482550" cy="715518"/>
          </a:xfrm>
          <a:custGeom>
            <a:avLst/>
            <a:gdLst>
              <a:gd name="connsiteX0" fmla="*/ 0 w 482550"/>
              <a:gd name="connsiteY0" fmla="*/ 715518 h 715518"/>
              <a:gd name="connsiteX1" fmla="*/ 37390 w 482550"/>
              <a:gd name="connsiteY1" fmla="*/ 0 h 715518"/>
              <a:gd name="connsiteX2" fmla="*/ 482550 w 482550"/>
              <a:gd name="connsiteY2" fmla="*/ 0 h 715518"/>
              <a:gd name="connsiteX3" fmla="*/ 482550 w 482550"/>
              <a:gd name="connsiteY3" fmla="*/ 715518 h 715518"/>
            </a:gdLst>
            <a:ahLst/>
            <a:cxnLst>
              <a:cxn ang="0">
                <a:pos x="connsiteX0" y="connsiteY0"/>
              </a:cxn>
              <a:cxn ang="0">
                <a:pos x="connsiteX1" y="connsiteY1"/>
              </a:cxn>
              <a:cxn ang="0">
                <a:pos x="connsiteX2" y="connsiteY2"/>
              </a:cxn>
              <a:cxn ang="0">
                <a:pos x="connsiteX3" y="connsiteY3"/>
              </a:cxn>
            </a:cxnLst>
            <a:rect l="l" t="t" r="r" b="b"/>
            <a:pathLst>
              <a:path w="482550" h="715518">
                <a:moveTo>
                  <a:pt x="0" y="715518"/>
                </a:moveTo>
                <a:lnTo>
                  <a:pt x="37390" y="0"/>
                </a:lnTo>
                <a:lnTo>
                  <a:pt x="482550" y="0"/>
                </a:lnTo>
                <a:lnTo>
                  <a:pt x="482550" y="715518"/>
                </a:lnTo>
                <a:close/>
              </a:path>
            </a:pathLst>
          </a:custGeom>
        </p:spPr>
      </p:pic>
      <p:grpSp>
        <p:nvGrpSpPr>
          <p:cNvPr id="179" name="Group 178">
            <a:extLst>
              <a:ext uri="{FF2B5EF4-FFF2-40B4-BE49-F238E27FC236}">
                <a16:creationId xmlns:a16="http://schemas.microsoft.com/office/drawing/2014/main" id="{DE900833-7044-457C-9845-D16B4E76A994}"/>
              </a:ext>
            </a:extLst>
          </p:cNvPr>
          <p:cNvGrpSpPr/>
          <p:nvPr userDrawn="1"/>
        </p:nvGrpSpPr>
        <p:grpSpPr>
          <a:xfrm>
            <a:off x="11198191" y="1348227"/>
            <a:ext cx="1076358" cy="4965420"/>
            <a:chOff x="10413051" y="1318978"/>
            <a:chExt cx="1005911" cy="4965420"/>
          </a:xfrm>
        </p:grpSpPr>
        <p:pic>
          <p:nvPicPr>
            <p:cNvPr id="153" name="Picture 152" descr="A picture containing drawing&#10;&#10;Description automatically generated">
              <a:extLst>
                <a:ext uri="{FF2B5EF4-FFF2-40B4-BE49-F238E27FC236}">
                  <a16:creationId xmlns:a16="http://schemas.microsoft.com/office/drawing/2014/main" id="{57342D6E-23BF-41B3-9F38-4615AAADD0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4692263">
              <a:off x="10665942" y="1227386"/>
              <a:ext cx="661428" cy="844612"/>
            </a:xfrm>
            <a:prstGeom prst="rect">
              <a:avLst/>
            </a:prstGeom>
          </p:spPr>
        </p:pic>
        <p:pic>
          <p:nvPicPr>
            <p:cNvPr id="156" name="Picture 155" descr="A picture containing drawing&#10;&#10;Description automatically generated">
              <a:extLst>
                <a:ext uri="{FF2B5EF4-FFF2-40B4-BE49-F238E27FC236}">
                  <a16:creationId xmlns:a16="http://schemas.microsoft.com/office/drawing/2014/main" id="{1B9B0774-732F-4A40-ABA7-FB3762982F20}"/>
                </a:ext>
              </a:extLst>
            </p:cNvPr>
            <p:cNvPicPr>
              <a:picLocks noChangeAspect="1"/>
            </p:cNvPicPr>
            <p:nvPr userDrawn="1"/>
          </p:nvPicPr>
          <p:blipFill>
            <a:blip r:embed="rId2">
              <a:extLst>
                <a:ext uri="{28A0092B-C50C-407E-A947-70E740481C1C}">
                  <a14:useLocalDpi xmlns:a14="http://schemas.microsoft.com/office/drawing/2010/main" val="0"/>
                </a:ext>
              </a:extLst>
            </a:blip>
            <a:srcRect b="19648"/>
            <a:stretch>
              <a:fillRect/>
            </a:stretch>
          </p:blipFill>
          <p:spPr>
            <a:xfrm rot="9988338">
              <a:off x="10605015" y="1740362"/>
              <a:ext cx="661429" cy="678666"/>
            </a:xfrm>
            <a:custGeom>
              <a:avLst/>
              <a:gdLst>
                <a:gd name="connsiteX0" fmla="*/ 0 w 661429"/>
                <a:gd name="connsiteY0" fmla="*/ 678666 h 678666"/>
                <a:gd name="connsiteX1" fmla="*/ 0 w 661429"/>
                <a:gd name="connsiteY1" fmla="*/ 0 h 678666"/>
                <a:gd name="connsiteX2" fmla="*/ 661428 w 661429"/>
                <a:gd name="connsiteY2" fmla="*/ 0 h 678666"/>
                <a:gd name="connsiteX3" fmla="*/ 661429 w 661429"/>
                <a:gd name="connsiteY3" fmla="*/ 632537 h 678666"/>
                <a:gd name="connsiteX4" fmla="*/ 71752 w 661429"/>
                <a:gd name="connsiteY4" fmla="*/ 448617 h 67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429" h="678666">
                  <a:moveTo>
                    <a:pt x="0" y="678666"/>
                  </a:moveTo>
                  <a:lnTo>
                    <a:pt x="0" y="0"/>
                  </a:lnTo>
                  <a:lnTo>
                    <a:pt x="661428" y="0"/>
                  </a:lnTo>
                  <a:lnTo>
                    <a:pt x="661429" y="632537"/>
                  </a:lnTo>
                  <a:lnTo>
                    <a:pt x="71752" y="448617"/>
                  </a:lnTo>
                  <a:close/>
                </a:path>
              </a:pathLst>
            </a:custGeom>
          </p:spPr>
        </p:pic>
        <p:pic>
          <p:nvPicPr>
            <p:cNvPr id="157" name="Picture 156" descr="A picture containing drawing&#10;&#10;Description automatically generated">
              <a:extLst>
                <a:ext uri="{FF2B5EF4-FFF2-40B4-BE49-F238E27FC236}">
                  <a16:creationId xmlns:a16="http://schemas.microsoft.com/office/drawing/2014/main" id="{16CBD562-EB99-4296-8194-CD0EDD995A42}"/>
                </a:ext>
              </a:extLst>
            </p:cNvPr>
            <p:cNvPicPr>
              <a:picLocks noChangeAspect="1"/>
            </p:cNvPicPr>
            <p:nvPr userDrawn="1"/>
          </p:nvPicPr>
          <p:blipFill>
            <a:blip r:embed="rId2">
              <a:extLst>
                <a:ext uri="{28A0092B-C50C-407E-A947-70E740481C1C}">
                  <a14:useLocalDpi xmlns:a14="http://schemas.microsoft.com/office/drawing/2010/main" val="0"/>
                </a:ext>
              </a:extLst>
            </a:blip>
            <a:srcRect b="19648"/>
            <a:stretch>
              <a:fillRect/>
            </a:stretch>
          </p:blipFill>
          <p:spPr>
            <a:xfrm rot="14506660">
              <a:off x="10673225" y="5567189"/>
              <a:ext cx="504941" cy="568595"/>
            </a:xfrm>
            <a:custGeom>
              <a:avLst/>
              <a:gdLst>
                <a:gd name="connsiteX0" fmla="*/ 0 w 661429"/>
                <a:gd name="connsiteY0" fmla="*/ 678666 h 678666"/>
                <a:gd name="connsiteX1" fmla="*/ 0 w 661429"/>
                <a:gd name="connsiteY1" fmla="*/ 0 h 678666"/>
                <a:gd name="connsiteX2" fmla="*/ 661428 w 661429"/>
                <a:gd name="connsiteY2" fmla="*/ 0 h 678666"/>
                <a:gd name="connsiteX3" fmla="*/ 661429 w 661429"/>
                <a:gd name="connsiteY3" fmla="*/ 632537 h 678666"/>
                <a:gd name="connsiteX4" fmla="*/ 71752 w 661429"/>
                <a:gd name="connsiteY4" fmla="*/ 448617 h 67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429" h="678666">
                  <a:moveTo>
                    <a:pt x="0" y="678666"/>
                  </a:moveTo>
                  <a:lnTo>
                    <a:pt x="0" y="0"/>
                  </a:lnTo>
                  <a:lnTo>
                    <a:pt x="661428" y="0"/>
                  </a:lnTo>
                  <a:lnTo>
                    <a:pt x="661429" y="632537"/>
                  </a:lnTo>
                  <a:lnTo>
                    <a:pt x="71752" y="448617"/>
                  </a:lnTo>
                  <a:close/>
                </a:path>
              </a:pathLst>
            </a:custGeom>
          </p:spPr>
        </p:pic>
        <p:pic>
          <p:nvPicPr>
            <p:cNvPr id="158" name="Picture 157" descr="A picture containing drawing&#10;&#10;Description automatically generated">
              <a:extLst>
                <a:ext uri="{FF2B5EF4-FFF2-40B4-BE49-F238E27FC236}">
                  <a16:creationId xmlns:a16="http://schemas.microsoft.com/office/drawing/2014/main" id="{EAC0DD9D-2BEC-4FEE-B46D-767E091E6763}"/>
                </a:ext>
              </a:extLst>
            </p:cNvPr>
            <p:cNvPicPr>
              <a:picLocks noChangeAspect="1"/>
            </p:cNvPicPr>
            <p:nvPr userDrawn="1"/>
          </p:nvPicPr>
          <p:blipFill>
            <a:blip r:embed="rId2">
              <a:extLst>
                <a:ext uri="{28A0092B-C50C-407E-A947-70E740481C1C}">
                  <a14:useLocalDpi xmlns:a14="http://schemas.microsoft.com/office/drawing/2010/main" val="0"/>
                </a:ext>
              </a:extLst>
            </a:blip>
            <a:srcRect b="19648"/>
            <a:stretch>
              <a:fillRect/>
            </a:stretch>
          </p:blipFill>
          <p:spPr>
            <a:xfrm rot="2754293" flipH="1">
              <a:off x="10421669" y="5614351"/>
              <a:ext cx="661429" cy="678666"/>
            </a:xfrm>
            <a:custGeom>
              <a:avLst/>
              <a:gdLst>
                <a:gd name="connsiteX0" fmla="*/ 0 w 661429"/>
                <a:gd name="connsiteY0" fmla="*/ 678666 h 678666"/>
                <a:gd name="connsiteX1" fmla="*/ 0 w 661429"/>
                <a:gd name="connsiteY1" fmla="*/ 0 h 678666"/>
                <a:gd name="connsiteX2" fmla="*/ 661428 w 661429"/>
                <a:gd name="connsiteY2" fmla="*/ 0 h 678666"/>
                <a:gd name="connsiteX3" fmla="*/ 661429 w 661429"/>
                <a:gd name="connsiteY3" fmla="*/ 632537 h 678666"/>
                <a:gd name="connsiteX4" fmla="*/ 71752 w 661429"/>
                <a:gd name="connsiteY4" fmla="*/ 448617 h 67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429" h="678666">
                  <a:moveTo>
                    <a:pt x="0" y="678666"/>
                  </a:moveTo>
                  <a:lnTo>
                    <a:pt x="0" y="0"/>
                  </a:lnTo>
                  <a:lnTo>
                    <a:pt x="661428" y="0"/>
                  </a:lnTo>
                  <a:lnTo>
                    <a:pt x="661429" y="632537"/>
                  </a:lnTo>
                  <a:lnTo>
                    <a:pt x="71752" y="448617"/>
                  </a:lnTo>
                  <a:close/>
                </a:path>
              </a:pathLst>
            </a:custGeom>
          </p:spPr>
        </p:pic>
      </p:grpSp>
      <p:grpSp>
        <p:nvGrpSpPr>
          <p:cNvPr id="11" name="Group 10">
            <a:extLst>
              <a:ext uri="{FF2B5EF4-FFF2-40B4-BE49-F238E27FC236}">
                <a16:creationId xmlns:a16="http://schemas.microsoft.com/office/drawing/2014/main" id="{93E2C543-F282-499E-9A35-DE3FEF70E8B6}"/>
              </a:ext>
            </a:extLst>
          </p:cNvPr>
          <p:cNvGrpSpPr/>
          <p:nvPr userDrawn="1"/>
        </p:nvGrpSpPr>
        <p:grpSpPr>
          <a:xfrm>
            <a:off x="349601" y="228790"/>
            <a:ext cx="11618537" cy="6040950"/>
            <a:chOff x="349601" y="228790"/>
            <a:chExt cx="11618537" cy="6040950"/>
          </a:xfrm>
        </p:grpSpPr>
        <p:grpSp>
          <p:nvGrpSpPr>
            <p:cNvPr id="114" name="Group 113">
              <a:extLst>
                <a:ext uri="{FF2B5EF4-FFF2-40B4-BE49-F238E27FC236}">
                  <a16:creationId xmlns:a16="http://schemas.microsoft.com/office/drawing/2014/main" id="{1DBB6F0D-7869-4C28-9FFD-4B4F54216226}"/>
                </a:ext>
              </a:extLst>
            </p:cNvPr>
            <p:cNvGrpSpPr/>
            <p:nvPr userDrawn="1"/>
          </p:nvGrpSpPr>
          <p:grpSpPr>
            <a:xfrm>
              <a:off x="349601" y="1798460"/>
              <a:ext cx="11618537" cy="4471280"/>
              <a:chOff x="244079" y="1776934"/>
              <a:chExt cx="10858115" cy="4471280"/>
            </a:xfrm>
          </p:grpSpPr>
          <p:grpSp>
            <p:nvGrpSpPr>
              <p:cNvPr id="115" name="Group 114">
                <a:extLst>
                  <a:ext uri="{FF2B5EF4-FFF2-40B4-BE49-F238E27FC236}">
                    <a16:creationId xmlns:a16="http://schemas.microsoft.com/office/drawing/2014/main" id="{A126EACD-98F9-4C6A-9DD3-26152F0EC871}"/>
                  </a:ext>
                </a:extLst>
              </p:cNvPr>
              <p:cNvGrpSpPr/>
              <p:nvPr userDrawn="1"/>
            </p:nvGrpSpPr>
            <p:grpSpPr>
              <a:xfrm>
                <a:off x="244079" y="1806040"/>
                <a:ext cx="10858115" cy="4442174"/>
                <a:chOff x="244079" y="1806040"/>
                <a:chExt cx="10858115" cy="4442174"/>
              </a:xfrm>
            </p:grpSpPr>
            <p:cxnSp>
              <p:nvCxnSpPr>
                <p:cNvPr id="118" name="Straight Connector 117">
                  <a:extLst>
                    <a:ext uri="{FF2B5EF4-FFF2-40B4-BE49-F238E27FC236}">
                      <a16:creationId xmlns:a16="http://schemas.microsoft.com/office/drawing/2014/main" id="{95787052-BDD4-4A92-A282-9BB5D941EA01}"/>
                    </a:ext>
                  </a:extLst>
                </p:cNvPr>
                <p:cNvCxnSpPr>
                  <a:cxnSpLocks/>
                </p:cNvCxnSpPr>
                <p:nvPr userDrawn="1"/>
              </p:nvCxnSpPr>
              <p:spPr>
                <a:xfrm flipH="1" flipV="1">
                  <a:off x="244079" y="1806040"/>
                  <a:ext cx="4540488" cy="1231307"/>
                </a:xfrm>
                <a:prstGeom prst="line">
                  <a:avLst/>
                </a:prstGeom>
                <a:ln w="1905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3F72F0D-3C2C-4455-A0DB-79E19EC976AB}"/>
                    </a:ext>
                  </a:extLst>
                </p:cNvPr>
                <p:cNvCxnSpPr>
                  <a:cxnSpLocks/>
                </p:cNvCxnSpPr>
                <p:nvPr userDrawn="1"/>
              </p:nvCxnSpPr>
              <p:spPr>
                <a:xfrm flipH="1">
                  <a:off x="485181" y="4182699"/>
                  <a:ext cx="4603951" cy="2031454"/>
                </a:xfrm>
                <a:prstGeom prst="line">
                  <a:avLst/>
                </a:prstGeom>
                <a:ln w="1936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4F5459-884B-4F5C-9295-289BB17BC020}"/>
                    </a:ext>
                  </a:extLst>
                </p:cNvPr>
                <p:cNvCxnSpPr>
                  <a:cxnSpLocks/>
                </p:cNvCxnSpPr>
                <p:nvPr userDrawn="1"/>
              </p:nvCxnSpPr>
              <p:spPr>
                <a:xfrm>
                  <a:off x="6414259" y="4249404"/>
                  <a:ext cx="4687935" cy="1998810"/>
                </a:xfrm>
                <a:prstGeom prst="line">
                  <a:avLst/>
                </a:prstGeom>
                <a:ln w="193675">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116" name="Straight Connector 115">
                <a:extLst>
                  <a:ext uri="{FF2B5EF4-FFF2-40B4-BE49-F238E27FC236}">
                    <a16:creationId xmlns:a16="http://schemas.microsoft.com/office/drawing/2014/main" id="{6C66BB1B-1630-4ADC-A22F-1A637BFDF848}"/>
                  </a:ext>
                </a:extLst>
              </p:cNvPr>
              <p:cNvCxnSpPr>
                <a:cxnSpLocks/>
              </p:cNvCxnSpPr>
              <p:nvPr userDrawn="1"/>
            </p:nvCxnSpPr>
            <p:spPr>
              <a:xfrm flipV="1">
                <a:off x="6613807" y="1776934"/>
                <a:ext cx="4380037" cy="1268992"/>
              </a:xfrm>
              <a:prstGeom prst="line">
                <a:avLst/>
              </a:prstGeom>
              <a:ln w="193675">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a:extLst>
                <a:ext uri="{FF2B5EF4-FFF2-40B4-BE49-F238E27FC236}">
                  <a16:creationId xmlns:a16="http://schemas.microsoft.com/office/drawing/2014/main" id="{515D6A37-3215-48AE-A0FA-845B4E20EC8E}"/>
                </a:ext>
              </a:extLst>
            </p:cNvPr>
            <p:cNvCxnSpPr>
              <a:cxnSpLocks/>
            </p:cNvCxnSpPr>
            <p:nvPr userDrawn="1"/>
          </p:nvCxnSpPr>
          <p:spPr>
            <a:xfrm flipV="1">
              <a:off x="6186744" y="228790"/>
              <a:ext cx="1" cy="2722117"/>
            </a:xfrm>
            <a:prstGeom prst="line">
              <a:avLst/>
            </a:prstGeom>
            <a:ln w="193675">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84" name="Oval 183">
            <a:extLst>
              <a:ext uri="{FF2B5EF4-FFF2-40B4-BE49-F238E27FC236}">
                <a16:creationId xmlns:a16="http://schemas.microsoft.com/office/drawing/2014/main" id="{405A71AC-5BA9-41F5-8298-0986C2216005}"/>
              </a:ext>
            </a:extLst>
          </p:cNvPr>
          <p:cNvSpPr/>
          <p:nvPr userDrawn="1"/>
        </p:nvSpPr>
        <p:spPr>
          <a:xfrm>
            <a:off x="4796904" y="2034251"/>
            <a:ext cx="2672590" cy="26729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45" name="Picture 44" descr="A picture containing drawing&#10;&#10;Description automatically generated">
            <a:extLst>
              <a:ext uri="{FF2B5EF4-FFF2-40B4-BE49-F238E27FC236}">
                <a16:creationId xmlns:a16="http://schemas.microsoft.com/office/drawing/2014/main" id="{0B54256D-CC5B-4C5B-B5F0-A1B14D95DEE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9739985">
            <a:off x="5555320" y="-70346"/>
            <a:ext cx="819491" cy="983522"/>
          </a:xfrm>
          <a:custGeom>
            <a:avLst/>
            <a:gdLst>
              <a:gd name="connsiteX0" fmla="*/ 0 w 765856"/>
              <a:gd name="connsiteY0" fmla="*/ 930963 h 954040"/>
              <a:gd name="connsiteX1" fmla="*/ 0 w 765856"/>
              <a:gd name="connsiteY1" fmla="*/ 654873 h 954040"/>
              <a:gd name="connsiteX2" fmla="*/ 212146 w 765856"/>
              <a:gd name="connsiteY2" fmla="*/ 0 h 954040"/>
              <a:gd name="connsiteX3" fmla="*/ 765856 w 765856"/>
              <a:gd name="connsiteY3" fmla="*/ 0 h 954040"/>
              <a:gd name="connsiteX4" fmla="*/ 765856 w 765856"/>
              <a:gd name="connsiteY4" fmla="*/ 954040 h 954040"/>
              <a:gd name="connsiteX5" fmla="*/ 577658 w 765856"/>
              <a:gd name="connsiteY5" fmla="*/ 954040 h 954040"/>
              <a:gd name="connsiteX6" fmla="*/ 46530 w 765856"/>
              <a:gd name="connsiteY6" fmla="*/ 784873 h 95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5856" h="954040">
                <a:moveTo>
                  <a:pt x="0" y="930963"/>
                </a:moveTo>
                <a:lnTo>
                  <a:pt x="0" y="654873"/>
                </a:lnTo>
                <a:lnTo>
                  <a:pt x="212146" y="0"/>
                </a:lnTo>
                <a:lnTo>
                  <a:pt x="765856" y="0"/>
                </a:lnTo>
                <a:lnTo>
                  <a:pt x="765856" y="954040"/>
                </a:lnTo>
                <a:lnTo>
                  <a:pt x="577658" y="954040"/>
                </a:lnTo>
                <a:lnTo>
                  <a:pt x="46530" y="784873"/>
                </a:lnTo>
                <a:close/>
              </a:path>
            </a:pathLst>
          </a:custGeom>
        </p:spPr>
      </p:pic>
      <p:pic>
        <p:nvPicPr>
          <p:cNvPr id="43" name="Picture 42" descr="A picture containing drawing&#10;&#10;Description automatically generated">
            <a:extLst>
              <a:ext uri="{FF2B5EF4-FFF2-40B4-BE49-F238E27FC236}">
                <a16:creationId xmlns:a16="http://schemas.microsoft.com/office/drawing/2014/main" id="{F23D6EDB-F898-42C7-A8C8-905EEE3225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1860015" flipH="1">
            <a:off x="6013597" y="-63053"/>
            <a:ext cx="819491" cy="954040"/>
          </a:xfrm>
          <a:custGeom>
            <a:avLst/>
            <a:gdLst>
              <a:gd name="connsiteX0" fmla="*/ 0 w 765856"/>
              <a:gd name="connsiteY0" fmla="*/ 752337 h 954040"/>
              <a:gd name="connsiteX1" fmla="*/ 633283 w 765856"/>
              <a:gd name="connsiteY1" fmla="*/ 954040 h 954040"/>
              <a:gd name="connsiteX2" fmla="*/ 765856 w 765856"/>
              <a:gd name="connsiteY2" fmla="*/ 954040 h 954040"/>
              <a:gd name="connsiteX3" fmla="*/ 765856 w 765856"/>
              <a:gd name="connsiteY3" fmla="*/ 0 h 954040"/>
              <a:gd name="connsiteX4" fmla="*/ 212146 w 765856"/>
              <a:gd name="connsiteY4" fmla="*/ 0 h 954040"/>
              <a:gd name="connsiteX5" fmla="*/ 0 w 765856"/>
              <a:gd name="connsiteY5" fmla="*/ 654873 h 95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56" h="954040">
                <a:moveTo>
                  <a:pt x="0" y="752337"/>
                </a:moveTo>
                <a:lnTo>
                  <a:pt x="633283" y="954040"/>
                </a:lnTo>
                <a:lnTo>
                  <a:pt x="765856" y="954040"/>
                </a:lnTo>
                <a:lnTo>
                  <a:pt x="765856" y="0"/>
                </a:lnTo>
                <a:lnTo>
                  <a:pt x="212146" y="0"/>
                </a:lnTo>
                <a:lnTo>
                  <a:pt x="0" y="654873"/>
                </a:lnTo>
                <a:close/>
              </a:path>
            </a:pathLst>
          </a:custGeom>
        </p:spPr>
      </p:pic>
      <p:pic>
        <p:nvPicPr>
          <p:cNvPr id="149" name="Picture 148" descr="A picture containing drawing&#10;&#10;Description automatically generated">
            <a:extLst>
              <a:ext uri="{FF2B5EF4-FFF2-40B4-BE49-F238E27FC236}">
                <a16:creationId xmlns:a16="http://schemas.microsoft.com/office/drawing/2014/main" id="{74F11296-A5D8-4AE7-9EBD-7C5D9A4C28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0365788">
            <a:off x="412031" y="5708815"/>
            <a:ext cx="587114" cy="597460"/>
          </a:xfrm>
          <a:prstGeom prst="rect">
            <a:avLst/>
          </a:prstGeom>
        </p:spPr>
      </p:pic>
      <p:sp>
        <p:nvSpPr>
          <p:cNvPr id="6" name="Slide Number Placeholder 5">
            <a:extLst>
              <a:ext uri="{FF2B5EF4-FFF2-40B4-BE49-F238E27FC236}">
                <a16:creationId xmlns:a16="http://schemas.microsoft.com/office/drawing/2014/main" id="{E64ED553-C422-4B9E-813D-458DFA7408C6}"/>
              </a:ext>
            </a:extLst>
          </p:cNvPr>
          <p:cNvSpPr>
            <a:spLocks noGrp="1"/>
          </p:cNvSpPr>
          <p:nvPr userDrawn="1">
            <p:ph type="sldNum" sz="quarter" idx="12"/>
          </p:nvPr>
        </p:nvSpPr>
        <p:spPr/>
        <p:txBody>
          <a:bodyPr/>
          <a:lstStyle>
            <a:lvl1pPr>
              <a:defRPr>
                <a:solidFill>
                  <a:schemeClr val="bg1"/>
                </a:solidFill>
              </a:defRPr>
            </a:lvl1pPr>
          </a:lstStyle>
          <a:p>
            <a:fld id="{DA69A137-6BDB-47B4-8B9B-30BE2E63C07B}" type="slidenum">
              <a:rPr lang="en-US" smtClean="0"/>
              <a:pPr/>
              <a:t>‹#›</a:t>
            </a:fld>
            <a:endParaRPr lang="en-US" dirty="0"/>
          </a:p>
        </p:txBody>
      </p:sp>
      <p:sp>
        <p:nvSpPr>
          <p:cNvPr id="51" name="Text Placeholder 47">
            <a:extLst>
              <a:ext uri="{FF2B5EF4-FFF2-40B4-BE49-F238E27FC236}">
                <a16:creationId xmlns:a16="http://schemas.microsoft.com/office/drawing/2014/main" id="{91F324D8-41B6-4920-BB21-84DADB37590F}"/>
              </a:ext>
            </a:extLst>
          </p:cNvPr>
          <p:cNvSpPr>
            <a:spLocks noGrp="1"/>
          </p:cNvSpPr>
          <p:nvPr userDrawn="1">
            <p:ph type="body" sz="quarter" idx="16"/>
          </p:nvPr>
        </p:nvSpPr>
        <p:spPr>
          <a:xfrm>
            <a:off x="911981" y="2863087"/>
            <a:ext cx="2726530" cy="1844101"/>
          </a:xfrm>
        </p:spPr>
        <p:txBody>
          <a:bodyPr anchor="ctr">
            <a:noAutofit/>
          </a:bodyPr>
          <a:lstStyle>
            <a:lvl1pPr marL="0" indent="0" algn="l">
              <a:buFontTx/>
              <a:buNone/>
              <a:defRPr sz="1100"/>
            </a:lvl1pPr>
            <a:lvl2pPr marL="457200" indent="0" algn="ctr">
              <a:buFontTx/>
              <a:buNone/>
              <a:defRPr sz="1600"/>
            </a:lvl2pPr>
            <a:lvl3pPr marL="914400" indent="0" algn="ctr">
              <a:buFontTx/>
              <a:buNone/>
              <a:defRPr sz="1600"/>
            </a:lvl3pPr>
            <a:lvl4pPr marL="1371600" indent="0" algn="ctr">
              <a:buFontTx/>
              <a:buNone/>
              <a:defRPr sz="1600"/>
            </a:lvl4pPr>
            <a:lvl5pPr marL="1828800" indent="0" algn="ctr">
              <a:buFontTx/>
              <a:buNone/>
              <a:defRPr sz="1600"/>
            </a:lvl5pPr>
          </a:lstStyle>
          <a:p>
            <a:pPr lvl="0"/>
            <a:r>
              <a:rPr lang="en-US" dirty="0"/>
              <a:t>Click to edit Master text styles</a:t>
            </a:r>
          </a:p>
        </p:txBody>
      </p:sp>
      <p:sp>
        <p:nvSpPr>
          <p:cNvPr id="48" name="Text Placeholder 47">
            <a:extLst>
              <a:ext uri="{FF2B5EF4-FFF2-40B4-BE49-F238E27FC236}">
                <a16:creationId xmlns:a16="http://schemas.microsoft.com/office/drawing/2014/main" id="{4127AE8F-B44F-4724-BB5B-452764DFBF20}"/>
              </a:ext>
            </a:extLst>
          </p:cNvPr>
          <p:cNvSpPr>
            <a:spLocks noGrp="1"/>
          </p:cNvSpPr>
          <p:nvPr userDrawn="1">
            <p:ph type="body" sz="quarter" idx="13"/>
          </p:nvPr>
        </p:nvSpPr>
        <p:spPr>
          <a:xfrm>
            <a:off x="925276" y="467628"/>
            <a:ext cx="3306889" cy="1455377"/>
          </a:xfrm>
        </p:spPr>
        <p:txBody>
          <a:bodyPr anchor="ctr">
            <a:noAutofit/>
          </a:bodyPr>
          <a:lstStyle>
            <a:lvl1pPr marL="0" indent="0" algn="l">
              <a:buFontTx/>
              <a:buNone/>
              <a:defRPr sz="1100"/>
            </a:lvl1pPr>
            <a:lvl2pPr marL="457200" indent="0" algn="ctr">
              <a:buFontTx/>
              <a:buNone/>
              <a:defRPr sz="1600"/>
            </a:lvl2pPr>
            <a:lvl3pPr marL="914400" indent="0" algn="ctr">
              <a:buFontTx/>
              <a:buNone/>
              <a:defRPr sz="1600"/>
            </a:lvl3pPr>
            <a:lvl4pPr marL="1371600" indent="0" algn="ctr">
              <a:buFontTx/>
              <a:buNone/>
              <a:defRPr sz="1600"/>
            </a:lvl4pPr>
            <a:lvl5pPr marL="1828800" indent="0" algn="ctr">
              <a:buFontTx/>
              <a:buNone/>
              <a:defRPr sz="1600"/>
            </a:lvl5pPr>
          </a:lstStyle>
          <a:p>
            <a:pPr lvl="0"/>
            <a:r>
              <a:rPr lang="en-US" dirty="0"/>
              <a:t>Click to edit Master text styles</a:t>
            </a:r>
          </a:p>
        </p:txBody>
      </p:sp>
      <p:sp>
        <p:nvSpPr>
          <p:cNvPr id="49" name="Text Placeholder 47">
            <a:extLst>
              <a:ext uri="{FF2B5EF4-FFF2-40B4-BE49-F238E27FC236}">
                <a16:creationId xmlns:a16="http://schemas.microsoft.com/office/drawing/2014/main" id="{BA8DCEBF-A405-44C7-92F0-885D34291C08}"/>
              </a:ext>
            </a:extLst>
          </p:cNvPr>
          <p:cNvSpPr>
            <a:spLocks noGrp="1"/>
          </p:cNvSpPr>
          <p:nvPr userDrawn="1">
            <p:ph type="body" sz="quarter" idx="14"/>
          </p:nvPr>
        </p:nvSpPr>
        <p:spPr>
          <a:xfrm>
            <a:off x="8094959" y="474380"/>
            <a:ext cx="3075419" cy="1386221"/>
          </a:xfrm>
        </p:spPr>
        <p:txBody>
          <a:bodyPr anchor="ctr">
            <a:noAutofit/>
          </a:bodyPr>
          <a:lstStyle>
            <a:lvl1pPr marL="0" indent="0" algn="r">
              <a:buFontTx/>
              <a:buNone/>
              <a:defRPr sz="1100"/>
            </a:lvl1pPr>
            <a:lvl2pPr marL="457200" indent="0" algn="ctr">
              <a:buFontTx/>
              <a:buNone/>
              <a:defRPr sz="1600"/>
            </a:lvl2pPr>
            <a:lvl3pPr marL="914400" indent="0" algn="ctr">
              <a:buFontTx/>
              <a:buNone/>
              <a:defRPr sz="1600"/>
            </a:lvl3pPr>
            <a:lvl4pPr marL="1371600" indent="0" algn="ctr">
              <a:buFontTx/>
              <a:buNone/>
              <a:defRPr sz="1600"/>
            </a:lvl4pPr>
            <a:lvl5pPr marL="1828800" indent="0" algn="ctr">
              <a:buFontTx/>
              <a:buNone/>
              <a:defRPr sz="1600"/>
            </a:lvl5pPr>
          </a:lstStyle>
          <a:p>
            <a:pPr lvl="0"/>
            <a:r>
              <a:rPr lang="en-US" dirty="0"/>
              <a:t>Click to edit Master text styles</a:t>
            </a:r>
          </a:p>
        </p:txBody>
      </p:sp>
      <p:sp>
        <p:nvSpPr>
          <p:cNvPr id="50" name="Text Placeholder 47">
            <a:extLst>
              <a:ext uri="{FF2B5EF4-FFF2-40B4-BE49-F238E27FC236}">
                <a16:creationId xmlns:a16="http://schemas.microsoft.com/office/drawing/2014/main" id="{60FB55BE-42EE-4153-B0D1-088B7D34509B}"/>
              </a:ext>
            </a:extLst>
          </p:cNvPr>
          <p:cNvSpPr>
            <a:spLocks noGrp="1"/>
          </p:cNvSpPr>
          <p:nvPr userDrawn="1">
            <p:ph type="body" sz="quarter" idx="15"/>
          </p:nvPr>
        </p:nvSpPr>
        <p:spPr>
          <a:xfrm>
            <a:off x="8384894" y="2845505"/>
            <a:ext cx="2785484" cy="1844101"/>
          </a:xfrm>
        </p:spPr>
        <p:txBody>
          <a:bodyPr anchor="ctr">
            <a:noAutofit/>
          </a:bodyPr>
          <a:lstStyle>
            <a:lvl1pPr marL="0" indent="0" algn="r">
              <a:buFontTx/>
              <a:buNone/>
              <a:defRPr sz="1100"/>
            </a:lvl1pPr>
            <a:lvl2pPr marL="457200" indent="0" algn="ctr">
              <a:buFontTx/>
              <a:buNone/>
              <a:defRPr sz="1600"/>
            </a:lvl2pPr>
            <a:lvl3pPr marL="914400" indent="0" algn="ctr">
              <a:buFontTx/>
              <a:buNone/>
              <a:defRPr sz="1600"/>
            </a:lvl3pPr>
            <a:lvl4pPr marL="1371600" indent="0" algn="ctr">
              <a:buFontTx/>
              <a:buNone/>
              <a:defRPr sz="1600"/>
            </a:lvl4pPr>
            <a:lvl5pPr marL="1828800" indent="0" algn="ctr">
              <a:buFontTx/>
              <a:buNone/>
              <a:defRPr sz="1600"/>
            </a:lvl5pPr>
          </a:lstStyle>
          <a:p>
            <a:pPr lvl="0"/>
            <a:r>
              <a:rPr lang="en-US" dirty="0"/>
              <a:t>Click to edit Master text styles</a:t>
            </a:r>
          </a:p>
        </p:txBody>
      </p:sp>
      <p:sp>
        <p:nvSpPr>
          <p:cNvPr id="190" name="Text Placeholder 47">
            <a:extLst>
              <a:ext uri="{FF2B5EF4-FFF2-40B4-BE49-F238E27FC236}">
                <a16:creationId xmlns:a16="http://schemas.microsoft.com/office/drawing/2014/main" id="{09BE13E9-3587-44A6-802E-F85EC58B78DB}"/>
              </a:ext>
            </a:extLst>
          </p:cNvPr>
          <p:cNvSpPr>
            <a:spLocks noGrp="1"/>
          </p:cNvSpPr>
          <p:nvPr userDrawn="1">
            <p:ph type="body" sz="quarter" idx="17"/>
          </p:nvPr>
        </p:nvSpPr>
        <p:spPr>
          <a:xfrm>
            <a:off x="3627150" y="5428111"/>
            <a:ext cx="4943071" cy="775101"/>
          </a:xfrm>
        </p:spPr>
        <p:txBody>
          <a:bodyPr anchor="ctr">
            <a:noAutofit/>
          </a:bodyPr>
          <a:lstStyle>
            <a:lvl1pPr marL="0" indent="0" algn="l">
              <a:buFontTx/>
              <a:buNone/>
              <a:defRPr sz="1100"/>
            </a:lvl1pPr>
            <a:lvl2pPr marL="457200" indent="0" algn="ctr">
              <a:buFontTx/>
              <a:buNone/>
              <a:defRPr sz="1600"/>
            </a:lvl2pPr>
            <a:lvl3pPr marL="914400" indent="0" algn="ctr">
              <a:buFontTx/>
              <a:buNone/>
              <a:defRPr sz="1600"/>
            </a:lvl3pPr>
            <a:lvl4pPr marL="1371600" indent="0" algn="ctr">
              <a:buFontTx/>
              <a:buNone/>
              <a:defRPr sz="1600"/>
            </a:lvl4pPr>
            <a:lvl5pPr marL="1828800" indent="0" algn="ctr">
              <a:buFontTx/>
              <a:buNone/>
              <a:defRPr sz="1600"/>
            </a:lvl5pPr>
          </a:lstStyle>
          <a:p>
            <a:pPr lvl="0"/>
            <a:r>
              <a:rPr lang="en-US" dirty="0"/>
              <a:t>Click to edit Master text styles</a:t>
            </a:r>
          </a:p>
        </p:txBody>
      </p:sp>
      <p:sp>
        <p:nvSpPr>
          <p:cNvPr id="41" name="TextBox 40">
            <a:extLst>
              <a:ext uri="{FF2B5EF4-FFF2-40B4-BE49-F238E27FC236}">
                <a16:creationId xmlns:a16="http://schemas.microsoft.com/office/drawing/2014/main" id="{DF464580-C703-4055-9037-B051F0FB28CB}"/>
              </a:ext>
            </a:extLst>
          </p:cNvPr>
          <p:cNvSpPr txBox="1"/>
          <p:nvPr userDrawn="1"/>
        </p:nvSpPr>
        <p:spPr>
          <a:xfrm>
            <a:off x="3457621" y="6652816"/>
            <a:ext cx="5276757" cy="2051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30000" dirty="0">
                <a:solidFill>
                  <a:schemeClr val="bg1"/>
                </a:solidFill>
                <a:latin typeface="Arial" panose="020B0604020202020204" pitchFamily="34" charset="0"/>
                <a:ea typeface="+mn-ea"/>
                <a:cs typeface="Arial" panose="020B0604020202020204" pitchFamily="34" charset="0"/>
              </a:rPr>
              <a:t>Poster presented at the 2020 ASH Annual Meeting &amp; Exposition, held virtually on 5–8 December 2020</a:t>
            </a:r>
          </a:p>
        </p:txBody>
      </p:sp>
      <p:sp>
        <p:nvSpPr>
          <p:cNvPr id="42" name="TextBox 41">
            <a:extLst>
              <a:ext uri="{FF2B5EF4-FFF2-40B4-BE49-F238E27FC236}">
                <a16:creationId xmlns:a16="http://schemas.microsoft.com/office/drawing/2014/main" id="{4CDCABF5-98A4-44A8-A3C2-C56720B8C6D7}"/>
              </a:ext>
            </a:extLst>
          </p:cNvPr>
          <p:cNvSpPr txBox="1"/>
          <p:nvPr userDrawn="1"/>
        </p:nvSpPr>
        <p:spPr>
          <a:xfrm>
            <a:off x="4735083" y="3031916"/>
            <a:ext cx="2734411" cy="584775"/>
          </a:xfrm>
          <a:prstGeom prst="rect">
            <a:avLst/>
          </a:prstGeom>
          <a:noFill/>
        </p:spPr>
        <p:txBody>
          <a:bodyPr wrap="square" rtlCol="0">
            <a:spAutoFit/>
          </a:bodyPr>
          <a:lstStyle/>
          <a:p>
            <a:pPr algn="ctr"/>
            <a:r>
              <a:rPr lang="en-US" sz="3200" b="1" dirty="0">
                <a:solidFill>
                  <a:schemeClr val="accent4"/>
                </a:solidFill>
                <a:latin typeface="Arial" panose="020B0604020202020204" pitchFamily="34" charset="0"/>
                <a:cs typeface="Arial" panose="020B0604020202020204" pitchFamily="34" charset="0"/>
              </a:rPr>
              <a:t>Conclusions</a:t>
            </a:r>
          </a:p>
        </p:txBody>
      </p:sp>
      <p:sp>
        <p:nvSpPr>
          <p:cNvPr id="44" name="Footer Placeholder 4">
            <a:extLst>
              <a:ext uri="{FF2B5EF4-FFF2-40B4-BE49-F238E27FC236}">
                <a16:creationId xmlns:a16="http://schemas.microsoft.com/office/drawing/2014/main" id="{DFB58194-8D6C-4998-9F76-A7E48B7C6522}"/>
              </a:ext>
            </a:extLst>
          </p:cNvPr>
          <p:cNvSpPr>
            <a:spLocks noGrp="1"/>
          </p:cNvSpPr>
          <p:nvPr>
            <p:ph type="ftr" sz="quarter" idx="3"/>
          </p:nvPr>
        </p:nvSpPr>
        <p:spPr>
          <a:xfrm>
            <a:off x="459507" y="6279132"/>
            <a:ext cx="10515599" cy="313604"/>
          </a:xfrm>
          <a:prstGeom prst="rect">
            <a:avLst/>
          </a:prstGeom>
        </p:spPr>
        <p:txBody>
          <a:bodyPr vert="horz" lIns="91440" tIns="45720" rIns="91440" bIns="45720" rtlCol="0" anchor="b"/>
          <a:lstStyle>
            <a:lvl1pPr algn="l">
              <a:defRPr sz="1000">
                <a:solidFill>
                  <a:schemeClr val="bg1"/>
                </a:solidFill>
                <a:latin typeface="Arial" panose="020B0604020202020204" pitchFamily="34" charset="0"/>
                <a:cs typeface="Arial" panose="020B0604020202020204" pitchFamily="34" charset="0"/>
              </a:defRPr>
            </a:lvl1pPr>
          </a:lstStyle>
          <a:p>
            <a:r>
              <a:rPr lang="en-US" dirty="0"/>
              <a:t>References</a:t>
            </a:r>
          </a:p>
        </p:txBody>
      </p:sp>
    </p:spTree>
    <p:extLst>
      <p:ext uri="{BB962C8B-B14F-4D97-AF65-F5344CB8AC3E}">
        <p14:creationId xmlns:p14="http://schemas.microsoft.com/office/powerpoint/2010/main" val="4154422055"/>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guide id="3" pos="3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ix Conclusions">
    <p:bg>
      <p:bgPr>
        <a:solidFill>
          <a:schemeClr val="accent4"/>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996B88BB-23EA-45A7-B4A4-22F941D1E77F}"/>
              </a:ext>
            </a:extLst>
          </p:cNvPr>
          <p:cNvSpPr/>
          <p:nvPr userDrawn="1"/>
        </p:nvSpPr>
        <p:spPr>
          <a:xfrm>
            <a:off x="635000" y="496052"/>
            <a:ext cx="5441637" cy="1763714"/>
          </a:xfrm>
          <a:prstGeom prst="roundRect">
            <a:avLst>
              <a:gd name="adj" fmla="val 99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4" name="Rectangle: Rounded Corners 23">
            <a:extLst>
              <a:ext uri="{FF2B5EF4-FFF2-40B4-BE49-F238E27FC236}">
                <a16:creationId xmlns:a16="http://schemas.microsoft.com/office/drawing/2014/main" id="{7A5EAEB5-EFAF-4833-A5C7-F98310C763ED}"/>
              </a:ext>
            </a:extLst>
          </p:cNvPr>
          <p:cNvSpPr/>
          <p:nvPr userDrawn="1"/>
        </p:nvSpPr>
        <p:spPr>
          <a:xfrm>
            <a:off x="6278485" y="496052"/>
            <a:ext cx="5278513" cy="1763714"/>
          </a:xfrm>
          <a:prstGeom prst="roundRect">
            <a:avLst>
              <a:gd name="adj" fmla="val 99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5" name="Rectangle: Rounded Corners 24">
            <a:extLst>
              <a:ext uri="{FF2B5EF4-FFF2-40B4-BE49-F238E27FC236}">
                <a16:creationId xmlns:a16="http://schemas.microsoft.com/office/drawing/2014/main" id="{8C567F02-6541-43B5-8EC4-103928948769}"/>
              </a:ext>
            </a:extLst>
          </p:cNvPr>
          <p:cNvSpPr/>
          <p:nvPr userDrawn="1"/>
        </p:nvSpPr>
        <p:spPr>
          <a:xfrm>
            <a:off x="635000" y="2430962"/>
            <a:ext cx="5433168" cy="1763714"/>
          </a:xfrm>
          <a:prstGeom prst="roundRect">
            <a:avLst>
              <a:gd name="adj" fmla="val 99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6" name="Rectangle: Rounded Corners 25">
            <a:extLst>
              <a:ext uri="{FF2B5EF4-FFF2-40B4-BE49-F238E27FC236}">
                <a16:creationId xmlns:a16="http://schemas.microsoft.com/office/drawing/2014/main" id="{D77514FF-6501-4F4C-92CE-7629892B50FC}"/>
              </a:ext>
            </a:extLst>
          </p:cNvPr>
          <p:cNvSpPr/>
          <p:nvPr userDrawn="1"/>
        </p:nvSpPr>
        <p:spPr>
          <a:xfrm>
            <a:off x="6270016" y="2430962"/>
            <a:ext cx="5286983" cy="1763714"/>
          </a:xfrm>
          <a:prstGeom prst="roundRect">
            <a:avLst>
              <a:gd name="adj" fmla="val 99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7" name="Rectangle: Rounded Corners 26">
            <a:extLst>
              <a:ext uri="{FF2B5EF4-FFF2-40B4-BE49-F238E27FC236}">
                <a16:creationId xmlns:a16="http://schemas.microsoft.com/office/drawing/2014/main" id="{12590D0B-4205-4932-A4A9-1DD6A0BCA135}"/>
              </a:ext>
            </a:extLst>
          </p:cNvPr>
          <p:cNvSpPr/>
          <p:nvPr userDrawn="1"/>
        </p:nvSpPr>
        <p:spPr>
          <a:xfrm>
            <a:off x="635000" y="4405661"/>
            <a:ext cx="5431659" cy="1763714"/>
          </a:xfrm>
          <a:prstGeom prst="roundRect">
            <a:avLst>
              <a:gd name="adj" fmla="val 99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8" name="Rectangle: Rounded Corners 27">
            <a:extLst>
              <a:ext uri="{FF2B5EF4-FFF2-40B4-BE49-F238E27FC236}">
                <a16:creationId xmlns:a16="http://schemas.microsoft.com/office/drawing/2014/main" id="{82BF643D-174C-4C7D-8C90-6B0CE9249A29}"/>
              </a:ext>
            </a:extLst>
          </p:cNvPr>
          <p:cNvSpPr/>
          <p:nvPr userDrawn="1"/>
        </p:nvSpPr>
        <p:spPr>
          <a:xfrm>
            <a:off x="6268508" y="4405661"/>
            <a:ext cx="5288492" cy="1763714"/>
          </a:xfrm>
          <a:prstGeom prst="roundRect">
            <a:avLst>
              <a:gd name="adj" fmla="val 99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34" name="Freeform: Shape 33">
            <a:extLst>
              <a:ext uri="{FF2B5EF4-FFF2-40B4-BE49-F238E27FC236}">
                <a16:creationId xmlns:a16="http://schemas.microsoft.com/office/drawing/2014/main" id="{A2D17B2C-B914-4B11-8FE2-C286EFE76D96}"/>
              </a:ext>
            </a:extLst>
          </p:cNvPr>
          <p:cNvSpPr/>
          <p:nvPr userDrawn="1"/>
        </p:nvSpPr>
        <p:spPr>
          <a:xfrm>
            <a:off x="6282717" y="1471198"/>
            <a:ext cx="1432530" cy="790336"/>
          </a:xfrm>
          <a:custGeom>
            <a:avLst/>
            <a:gdLst>
              <a:gd name="connsiteX0" fmla="*/ 0 w 1432530"/>
              <a:gd name="connsiteY0" fmla="*/ 0 h 790336"/>
              <a:gd name="connsiteX1" fmla="*/ 85682 w 1432530"/>
              <a:gd name="connsiteY1" fmla="*/ 4327 h 790336"/>
              <a:gd name="connsiteX2" fmla="*/ 1339152 w 1432530"/>
              <a:gd name="connsiteY2" fmla="*/ 669145 h 790336"/>
              <a:gd name="connsiteX3" fmla="*/ 1432530 w 1432530"/>
              <a:gd name="connsiteY3" fmla="*/ 790336 h 790336"/>
              <a:gd name="connsiteX4" fmla="*/ 621502 w 1432530"/>
              <a:gd name="connsiteY4" fmla="*/ 790336 h 790336"/>
              <a:gd name="connsiteX5" fmla="*/ 564913 w 1432530"/>
              <a:gd name="connsiteY5" fmla="*/ 753411 h 790336"/>
              <a:gd name="connsiteX6" fmla="*/ 30036 w 1432530"/>
              <a:gd name="connsiteY6" fmla="*/ 577070 h 790336"/>
              <a:gd name="connsiteX7" fmla="*/ 0 w 1432530"/>
              <a:gd name="connsiteY7" fmla="*/ 575553 h 79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2530" h="790336">
                <a:moveTo>
                  <a:pt x="0" y="0"/>
                </a:moveTo>
                <a:lnTo>
                  <a:pt x="85682" y="4327"/>
                </a:lnTo>
                <a:cubicBezTo>
                  <a:pt x="587755" y="55315"/>
                  <a:pt x="1031675" y="303017"/>
                  <a:pt x="1339152" y="669145"/>
                </a:cubicBezTo>
                <a:lnTo>
                  <a:pt x="1432530" y="790336"/>
                </a:lnTo>
                <a:lnTo>
                  <a:pt x="621502" y="790336"/>
                </a:lnTo>
                <a:lnTo>
                  <a:pt x="564913" y="753411"/>
                </a:lnTo>
                <a:cubicBezTo>
                  <a:pt x="405317" y="658650"/>
                  <a:pt x="223914" y="596760"/>
                  <a:pt x="30036" y="577070"/>
                </a:cubicBezTo>
                <a:lnTo>
                  <a:pt x="0" y="57555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9" name="Freeform: Shape 28">
            <a:extLst>
              <a:ext uri="{FF2B5EF4-FFF2-40B4-BE49-F238E27FC236}">
                <a16:creationId xmlns:a16="http://schemas.microsoft.com/office/drawing/2014/main" id="{046FBB24-797C-40B3-98D2-49AB91AAFA7F}"/>
              </a:ext>
            </a:extLst>
          </p:cNvPr>
          <p:cNvSpPr/>
          <p:nvPr userDrawn="1"/>
        </p:nvSpPr>
        <p:spPr>
          <a:xfrm rot="16200000">
            <a:off x="4970090" y="1153217"/>
            <a:ext cx="779076" cy="1434021"/>
          </a:xfrm>
          <a:custGeom>
            <a:avLst/>
            <a:gdLst>
              <a:gd name="connsiteX0" fmla="*/ 779076 w 779076"/>
              <a:gd name="connsiteY0" fmla="*/ 1434021 h 1434021"/>
              <a:gd name="connsiteX1" fmla="*/ 206579 w 779076"/>
              <a:gd name="connsiteY1" fmla="*/ 1434021 h 1434021"/>
              <a:gd name="connsiteX2" fmla="*/ 205213 w 779076"/>
              <a:gd name="connsiteY2" fmla="*/ 1405163 h 1434021"/>
              <a:gd name="connsiteX3" fmla="*/ 32080 w 779076"/>
              <a:gd name="connsiteY3" fmla="*/ 868830 h 1434021"/>
              <a:gd name="connsiteX4" fmla="*/ 0 w 779076"/>
              <a:gd name="connsiteY4" fmla="*/ 819013 h 1434021"/>
              <a:gd name="connsiteX5" fmla="*/ 0 w 779076"/>
              <a:gd name="connsiteY5" fmla="*/ 0 h 1434021"/>
              <a:gd name="connsiteX6" fmla="*/ 117761 w 779076"/>
              <a:gd name="connsiteY6" fmla="*/ 91864 h 1434021"/>
              <a:gd name="connsiteX7" fmla="*/ 775094 w 779076"/>
              <a:gd name="connsiteY7" fmla="*/ 1349931 h 1434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9076" h="1434021">
                <a:moveTo>
                  <a:pt x="779076" y="1434021"/>
                </a:moveTo>
                <a:lnTo>
                  <a:pt x="206579" y="1434021"/>
                </a:lnTo>
                <a:lnTo>
                  <a:pt x="205213" y="1405163"/>
                </a:lnTo>
                <a:cubicBezTo>
                  <a:pt x="186725" y="1210932"/>
                  <a:pt x="125904" y="1029044"/>
                  <a:pt x="32080" y="868830"/>
                </a:cubicBezTo>
                <a:lnTo>
                  <a:pt x="0" y="819013"/>
                </a:lnTo>
                <a:lnTo>
                  <a:pt x="0" y="0"/>
                </a:lnTo>
                <a:lnTo>
                  <a:pt x="117761" y="91864"/>
                </a:lnTo>
                <a:cubicBezTo>
                  <a:pt x="482013" y="401493"/>
                  <a:pt x="727220" y="846944"/>
                  <a:pt x="775094" y="134993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35" name="Freeform: Shape 34">
            <a:extLst>
              <a:ext uri="{FF2B5EF4-FFF2-40B4-BE49-F238E27FC236}">
                <a16:creationId xmlns:a16="http://schemas.microsoft.com/office/drawing/2014/main" id="{B9EC18EE-6217-4C8A-AE6E-1AE4AE053454}"/>
              </a:ext>
            </a:extLst>
          </p:cNvPr>
          <p:cNvSpPr/>
          <p:nvPr userDrawn="1"/>
        </p:nvSpPr>
        <p:spPr>
          <a:xfrm rot="10800000">
            <a:off x="4611382" y="4392345"/>
            <a:ext cx="1465255" cy="839390"/>
          </a:xfrm>
          <a:custGeom>
            <a:avLst/>
            <a:gdLst>
              <a:gd name="connsiteX0" fmla="*/ 1465255 w 1465255"/>
              <a:gd name="connsiteY0" fmla="*/ 839390 h 839390"/>
              <a:gd name="connsiteX1" fmla="*/ 679426 w 1465255"/>
              <a:gd name="connsiteY1" fmla="*/ 839390 h 839390"/>
              <a:gd name="connsiteX2" fmla="*/ 661496 w 1465255"/>
              <a:gd name="connsiteY2" fmla="*/ 825287 h 839390"/>
              <a:gd name="connsiteX3" fmla="*/ 30196 w 1465255"/>
              <a:gd name="connsiteY3" fmla="*/ 584973 h 839390"/>
              <a:gd name="connsiteX4" fmla="*/ 0 w 1465255"/>
              <a:gd name="connsiteY4" fmla="*/ 583435 h 839390"/>
              <a:gd name="connsiteX5" fmla="*/ 0 w 1465255"/>
              <a:gd name="connsiteY5" fmla="*/ 0 h 839390"/>
              <a:gd name="connsiteX6" fmla="*/ 86140 w 1465255"/>
              <a:gd name="connsiteY6" fmla="*/ 4386 h 839390"/>
              <a:gd name="connsiteX7" fmla="*/ 1444160 w 1465255"/>
              <a:gd name="connsiteY7" fmla="*/ 806360 h 83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5255" h="839390">
                <a:moveTo>
                  <a:pt x="1465255" y="839390"/>
                </a:moveTo>
                <a:lnTo>
                  <a:pt x="679426" y="839390"/>
                </a:lnTo>
                <a:lnTo>
                  <a:pt x="661496" y="825287"/>
                </a:lnTo>
                <a:cubicBezTo>
                  <a:pt x="479930" y="694477"/>
                  <a:pt x="264094" y="608924"/>
                  <a:pt x="30196" y="584973"/>
                </a:cubicBezTo>
                <a:lnTo>
                  <a:pt x="0" y="583435"/>
                </a:lnTo>
                <a:lnTo>
                  <a:pt x="0" y="0"/>
                </a:lnTo>
                <a:lnTo>
                  <a:pt x="86140" y="4386"/>
                </a:lnTo>
                <a:cubicBezTo>
                  <a:pt x="646981" y="61815"/>
                  <a:pt x="1135643" y="365427"/>
                  <a:pt x="1444160" y="80636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36" name="Freeform: Shape 35">
            <a:extLst>
              <a:ext uri="{FF2B5EF4-FFF2-40B4-BE49-F238E27FC236}">
                <a16:creationId xmlns:a16="http://schemas.microsoft.com/office/drawing/2014/main" id="{587EDBB1-76C9-44B7-B239-692909FFEE1B}"/>
              </a:ext>
            </a:extLst>
          </p:cNvPr>
          <p:cNvSpPr/>
          <p:nvPr userDrawn="1"/>
        </p:nvSpPr>
        <p:spPr>
          <a:xfrm rot="5400000">
            <a:off x="6593060" y="4079769"/>
            <a:ext cx="798803" cy="1447907"/>
          </a:xfrm>
          <a:custGeom>
            <a:avLst/>
            <a:gdLst>
              <a:gd name="connsiteX0" fmla="*/ 0 w 798803"/>
              <a:gd name="connsiteY0" fmla="*/ 802266 h 1447907"/>
              <a:gd name="connsiteX1" fmla="*/ 0 w 798803"/>
              <a:gd name="connsiteY1" fmla="*/ 0 h 1447907"/>
              <a:gd name="connsiteX2" fmla="*/ 11769 w 798803"/>
              <a:gd name="connsiteY2" fmla="*/ 7679 h 1447907"/>
              <a:gd name="connsiteX3" fmla="*/ 794821 w 798803"/>
              <a:gd name="connsiteY3" fmla="*/ 1363817 h 1447907"/>
              <a:gd name="connsiteX4" fmla="*/ 798803 w 798803"/>
              <a:gd name="connsiteY4" fmla="*/ 1447907 h 1447907"/>
              <a:gd name="connsiteX5" fmla="*/ 226305 w 798803"/>
              <a:gd name="connsiteY5" fmla="*/ 1447907 h 1447907"/>
              <a:gd name="connsiteX6" fmla="*/ 224939 w 798803"/>
              <a:gd name="connsiteY6" fmla="*/ 1419049 h 1447907"/>
              <a:gd name="connsiteX7" fmla="*/ 51807 w 798803"/>
              <a:gd name="connsiteY7" fmla="*/ 882716 h 144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8803" h="1447907">
                <a:moveTo>
                  <a:pt x="0" y="802266"/>
                </a:moveTo>
                <a:lnTo>
                  <a:pt x="0" y="0"/>
                </a:lnTo>
                <a:lnTo>
                  <a:pt x="11769" y="7679"/>
                </a:lnTo>
                <a:cubicBezTo>
                  <a:pt x="444813" y="317100"/>
                  <a:pt x="741628" y="804943"/>
                  <a:pt x="794821" y="1363817"/>
                </a:cubicBezTo>
                <a:lnTo>
                  <a:pt x="798803" y="1447907"/>
                </a:lnTo>
                <a:lnTo>
                  <a:pt x="226305" y="1447907"/>
                </a:lnTo>
                <a:lnTo>
                  <a:pt x="224939" y="1419049"/>
                </a:lnTo>
                <a:cubicBezTo>
                  <a:pt x="206452" y="1224818"/>
                  <a:pt x="145631" y="1042930"/>
                  <a:pt x="51807" y="88271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6" name="Slide Number Placeholder 5">
            <a:extLst>
              <a:ext uri="{FF2B5EF4-FFF2-40B4-BE49-F238E27FC236}">
                <a16:creationId xmlns:a16="http://schemas.microsoft.com/office/drawing/2014/main" id="{E64ED553-C422-4B9E-813D-458DFA7408C6}"/>
              </a:ext>
            </a:extLst>
          </p:cNvPr>
          <p:cNvSpPr>
            <a:spLocks noGrp="1"/>
          </p:cNvSpPr>
          <p:nvPr userDrawn="1">
            <p:ph type="sldNum" sz="quarter" idx="12"/>
          </p:nvPr>
        </p:nvSpPr>
        <p:spPr/>
        <p:txBody>
          <a:bodyPr/>
          <a:lstStyle>
            <a:lvl1pPr>
              <a:defRPr>
                <a:solidFill>
                  <a:schemeClr val="bg1"/>
                </a:solidFill>
              </a:defRPr>
            </a:lvl1pPr>
          </a:lstStyle>
          <a:p>
            <a:fld id="{DA69A137-6BDB-47B4-8B9B-30BE2E63C07B}" type="slidenum">
              <a:rPr lang="en-US" smtClean="0"/>
              <a:pPr/>
              <a:t>‹#›</a:t>
            </a:fld>
            <a:endParaRPr lang="en-US" dirty="0"/>
          </a:p>
        </p:txBody>
      </p:sp>
      <p:sp>
        <p:nvSpPr>
          <p:cNvPr id="48" name="Text Placeholder 47">
            <a:extLst>
              <a:ext uri="{FF2B5EF4-FFF2-40B4-BE49-F238E27FC236}">
                <a16:creationId xmlns:a16="http://schemas.microsoft.com/office/drawing/2014/main" id="{4127AE8F-B44F-4724-BB5B-452764DFBF20}"/>
              </a:ext>
            </a:extLst>
          </p:cNvPr>
          <p:cNvSpPr>
            <a:spLocks noGrp="1"/>
          </p:cNvSpPr>
          <p:nvPr userDrawn="1">
            <p:ph type="body" sz="quarter" idx="13"/>
          </p:nvPr>
        </p:nvSpPr>
        <p:spPr>
          <a:xfrm>
            <a:off x="883132" y="726383"/>
            <a:ext cx="2884907" cy="1299578"/>
          </a:xfrm>
        </p:spPr>
        <p:txBody>
          <a:bodyPr anchor="ctr">
            <a:noAutofit/>
          </a:bodyPr>
          <a:lstStyle>
            <a:lvl1pPr marL="0" indent="0" algn="l">
              <a:buFontTx/>
              <a:buNone/>
              <a:defRPr sz="1200"/>
            </a:lvl1pPr>
            <a:lvl2pPr marL="457200" indent="0" algn="ctr">
              <a:buFontTx/>
              <a:buNone/>
              <a:defRPr sz="1600"/>
            </a:lvl2pPr>
            <a:lvl3pPr marL="914400" indent="0" algn="ctr">
              <a:buFontTx/>
              <a:buNone/>
              <a:defRPr sz="1600"/>
            </a:lvl3pPr>
            <a:lvl4pPr marL="1371600" indent="0" algn="ctr">
              <a:buFontTx/>
              <a:buNone/>
              <a:defRPr sz="1600"/>
            </a:lvl4pPr>
            <a:lvl5pPr marL="1828800" indent="0" algn="ctr">
              <a:buFontTx/>
              <a:buNone/>
              <a:defRPr sz="1600"/>
            </a:lvl5pPr>
          </a:lstStyle>
          <a:p>
            <a:pPr lvl="0"/>
            <a:r>
              <a:rPr lang="en-US" dirty="0"/>
              <a:t>Click to edit Master text styles</a:t>
            </a:r>
          </a:p>
        </p:txBody>
      </p:sp>
      <p:sp>
        <p:nvSpPr>
          <p:cNvPr id="49" name="Text Placeholder 47">
            <a:extLst>
              <a:ext uri="{FF2B5EF4-FFF2-40B4-BE49-F238E27FC236}">
                <a16:creationId xmlns:a16="http://schemas.microsoft.com/office/drawing/2014/main" id="{BA8DCEBF-A405-44C7-92F0-885D34291C08}"/>
              </a:ext>
            </a:extLst>
          </p:cNvPr>
          <p:cNvSpPr>
            <a:spLocks noGrp="1"/>
          </p:cNvSpPr>
          <p:nvPr userDrawn="1">
            <p:ph type="body" sz="quarter" idx="14"/>
          </p:nvPr>
        </p:nvSpPr>
        <p:spPr>
          <a:xfrm>
            <a:off x="8361521" y="726383"/>
            <a:ext cx="2969766" cy="1299577"/>
          </a:xfrm>
        </p:spPr>
        <p:txBody>
          <a:bodyPr anchor="ctr">
            <a:noAutofit/>
          </a:bodyPr>
          <a:lstStyle>
            <a:lvl1pPr marL="0" indent="0" algn="r">
              <a:buFontTx/>
              <a:buNone/>
              <a:defRPr sz="1100"/>
            </a:lvl1pPr>
            <a:lvl2pPr marL="457200" indent="0" algn="ctr">
              <a:buFontTx/>
              <a:buNone/>
              <a:defRPr sz="1600"/>
            </a:lvl2pPr>
            <a:lvl3pPr marL="914400" indent="0" algn="ctr">
              <a:buFontTx/>
              <a:buNone/>
              <a:defRPr sz="1600"/>
            </a:lvl3pPr>
            <a:lvl4pPr marL="1371600" indent="0" algn="ctr">
              <a:buFontTx/>
              <a:buNone/>
              <a:defRPr sz="1600"/>
            </a:lvl4pPr>
            <a:lvl5pPr marL="1828800" indent="0" algn="ctr">
              <a:buFontTx/>
              <a:buNone/>
              <a:defRPr sz="1600"/>
            </a:lvl5pPr>
          </a:lstStyle>
          <a:p>
            <a:pPr lvl="0"/>
            <a:r>
              <a:rPr lang="en-US" dirty="0"/>
              <a:t>Click to edit Master text styles</a:t>
            </a:r>
          </a:p>
        </p:txBody>
      </p:sp>
      <p:sp>
        <p:nvSpPr>
          <p:cNvPr id="50" name="Text Placeholder 47">
            <a:extLst>
              <a:ext uri="{FF2B5EF4-FFF2-40B4-BE49-F238E27FC236}">
                <a16:creationId xmlns:a16="http://schemas.microsoft.com/office/drawing/2014/main" id="{60FB55BE-42EE-4153-B0D1-088B7D34509B}"/>
              </a:ext>
            </a:extLst>
          </p:cNvPr>
          <p:cNvSpPr>
            <a:spLocks noGrp="1"/>
          </p:cNvSpPr>
          <p:nvPr userDrawn="1">
            <p:ph type="body" sz="quarter" idx="15"/>
          </p:nvPr>
        </p:nvSpPr>
        <p:spPr>
          <a:xfrm>
            <a:off x="8050007" y="4579847"/>
            <a:ext cx="3281280" cy="1403005"/>
          </a:xfrm>
        </p:spPr>
        <p:txBody>
          <a:bodyPr anchor="ctr">
            <a:noAutofit/>
          </a:bodyPr>
          <a:lstStyle>
            <a:lvl1pPr marL="0" indent="0" algn="r">
              <a:buFontTx/>
              <a:buNone/>
              <a:defRPr sz="1100"/>
            </a:lvl1pPr>
            <a:lvl2pPr marL="457200" indent="0" algn="ctr">
              <a:buFontTx/>
              <a:buNone/>
              <a:defRPr sz="1600"/>
            </a:lvl2pPr>
            <a:lvl3pPr marL="914400" indent="0" algn="ctr">
              <a:buFontTx/>
              <a:buNone/>
              <a:defRPr sz="1600"/>
            </a:lvl3pPr>
            <a:lvl4pPr marL="1371600" indent="0" algn="ctr">
              <a:buFontTx/>
              <a:buNone/>
              <a:defRPr sz="1600"/>
            </a:lvl4pPr>
            <a:lvl5pPr marL="1828800" indent="0" algn="ctr">
              <a:buFontTx/>
              <a:buNone/>
              <a:defRPr sz="1600"/>
            </a:lvl5pPr>
          </a:lstStyle>
          <a:p>
            <a:pPr lvl="0"/>
            <a:r>
              <a:rPr lang="en-US" dirty="0"/>
              <a:t>Click to edit Master text styles</a:t>
            </a:r>
          </a:p>
        </p:txBody>
      </p:sp>
      <p:sp>
        <p:nvSpPr>
          <p:cNvPr id="51" name="Text Placeholder 47">
            <a:extLst>
              <a:ext uri="{FF2B5EF4-FFF2-40B4-BE49-F238E27FC236}">
                <a16:creationId xmlns:a16="http://schemas.microsoft.com/office/drawing/2014/main" id="{91F324D8-41B6-4920-BB21-84DADB37590F}"/>
              </a:ext>
            </a:extLst>
          </p:cNvPr>
          <p:cNvSpPr>
            <a:spLocks noGrp="1"/>
          </p:cNvSpPr>
          <p:nvPr userDrawn="1">
            <p:ph type="body" sz="quarter" idx="16"/>
          </p:nvPr>
        </p:nvSpPr>
        <p:spPr>
          <a:xfrm>
            <a:off x="883132" y="4579847"/>
            <a:ext cx="3092246" cy="1403005"/>
          </a:xfrm>
        </p:spPr>
        <p:txBody>
          <a:bodyPr anchor="ctr">
            <a:noAutofit/>
          </a:bodyPr>
          <a:lstStyle>
            <a:lvl1pPr marL="0" indent="0" algn="l">
              <a:buFontTx/>
              <a:buNone/>
              <a:defRPr sz="1200"/>
            </a:lvl1pPr>
            <a:lvl2pPr marL="457200" indent="0" algn="ctr">
              <a:buFontTx/>
              <a:buNone/>
              <a:defRPr sz="1600"/>
            </a:lvl2pPr>
            <a:lvl3pPr marL="914400" indent="0" algn="ctr">
              <a:buFontTx/>
              <a:buNone/>
              <a:defRPr sz="1600"/>
            </a:lvl3pPr>
            <a:lvl4pPr marL="1371600" indent="0" algn="ctr">
              <a:buFontTx/>
              <a:buNone/>
              <a:defRPr sz="1600"/>
            </a:lvl4pPr>
            <a:lvl5pPr marL="1828800" indent="0" algn="ctr">
              <a:buFontTx/>
              <a:buNone/>
              <a:defRPr sz="1600"/>
            </a:lvl5pPr>
          </a:lstStyle>
          <a:p>
            <a:pPr lvl="0"/>
            <a:r>
              <a:rPr lang="en-US" dirty="0"/>
              <a:t>Click to edit Master text styles</a:t>
            </a:r>
          </a:p>
        </p:txBody>
      </p:sp>
      <p:sp>
        <p:nvSpPr>
          <p:cNvPr id="45" name="Freeform: Shape 44">
            <a:extLst>
              <a:ext uri="{FF2B5EF4-FFF2-40B4-BE49-F238E27FC236}">
                <a16:creationId xmlns:a16="http://schemas.microsoft.com/office/drawing/2014/main" id="{308B1D75-AE5E-4F8D-8229-978BCA2B1C67}"/>
              </a:ext>
            </a:extLst>
          </p:cNvPr>
          <p:cNvSpPr/>
          <p:nvPr userDrawn="1"/>
        </p:nvSpPr>
        <p:spPr>
          <a:xfrm rot="13643105">
            <a:off x="4001715" y="2428738"/>
            <a:ext cx="1712073" cy="1741694"/>
          </a:xfrm>
          <a:custGeom>
            <a:avLst/>
            <a:gdLst>
              <a:gd name="connsiteX0" fmla="*/ 1242035 w 1712073"/>
              <a:gd name="connsiteY0" fmla="*/ 1741694 h 1741694"/>
              <a:gd name="connsiteX1" fmla="*/ 1231893 w 1712073"/>
              <a:gd name="connsiteY1" fmla="*/ 1741694 h 1741694"/>
              <a:gd name="connsiteX2" fmla="*/ 1230520 w 1712073"/>
              <a:gd name="connsiteY2" fmla="*/ 1712441 h 1741694"/>
              <a:gd name="connsiteX3" fmla="*/ 94736 w 1712073"/>
              <a:gd name="connsiteY3" fmla="*/ 474727 h 1741694"/>
              <a:gd name="connsiteX4" fmla="*/ 0 w 1712073"/>
              <a:gd name="connsiteY4" fmla="*/ 471356 h 1741694"/>
              <a:gd name="connsiteX5" fmla="*/ 433661 w 1712073"/>
              <a:gd name="connsiteY5" fmla="*/ 0 h 1741694"/>
              <a:gd name="connsiteX6" fmla="*/ 503655 w 1712073"/>
              <a:gd name="connsiteY6" fmla="*/ 20306 h 1741694"/>
              <a:gd name="connsiteX7" fmla="*/ 1692103 w 1712073"/>
              <a:gd name="connsiteY7" fmla="*/ 1168958 h 1741694"/>
              <a:gd name="connsiteX8" fmla="*/ 1712073 w 1712073"/>
              <a:gd name="connsiteY8" fmla="*/ 1230798 h 174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2073" h="1741694">
                <a:moveTo>
                  <a:pt x="1242035" y="1741694"/>
                </a:moveTo>
                <a:lnTo>
                  <a:pt x="1231893" y="1741694"/>
                </a:lnTo>
                <a:cubicBezTo>
                  <a:pt x="1231435" y="1731943"/>
                  <a:pt x="1230977" y="1722193"/>
                  <a:pt x="1230520" y="1712441"/>
                </a:cubicBezTo>
                <a:cubicBezTo>
                  <a:pt x="1178478" y="1161146"/>
                  <a:pt x="631808" y="535257"/>
                  <a:pt x="94736" y="474727"/>
                </a:cubicBezTo>
                <a:lnTo>
                  <a:pt x="0" y="471356"/>
                </a:lnTo>
                <a:lnTo>
                  <a:pt x="433661" y="0"/>
                </a:lnTo>
                <a:lnTo>
                  <a:pt x="503655" y="20306"/>
                </a:lnTo>
                <a:cubicBezTo>
                  <a:pt x="1052102" y="200898"/>
                  <a:pt x="1490660" y="626544"/>
                  <a:pt x="1692103" y="1168958"/>
                </a:cubicBezTo>
                <a:lnTo>
                  <a:pt x="1712073" y="123079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53" name="Freeform: Shape 52">
            <a:extLst>
              <a:ext uri="{FF2B5EF4-FFF2-40B4-BE49-F238E27FC236}">
                <a16:creationId xmlns:a16="http://schemas.microsoft.com/office/drawing/2014/main" id="{D7D17653-5040-4C44-9B9C-FCAF9C4996F8}"/>
              </a:ext>
            </a:extLst>
          </p:cNvPr>
          <p:cNvSpPr/>
          <p:nvPr userDrawn="1"/>
        </p:nvSpPr>
        <p:spPr>
          <a:xfrm rot="2807514">
            <a:off x="6595344" y="2470747"/>
            <a:ext cx="1752163" cy="1717265"/>
          </a:xfrm>
          <a:custGeom>
            <a:avLst/>
            <a:gdLst>
              <a:gd name="connsiteX0" fmla="*/ 0 w 1752163"/>
              <a:gd name="connsiteY0" fmla="*/ 471356 h 1717265"/>
              <a:gd name="connsiteX1" fmla="*/ 446363 w 1752163"/>
              <a:gd name="connsiteY1" fmla="*/ 0 h 1717265"/>
              <a:gd name="connsiteX2" fmla="*/ 518407 w 1752163"/>
              <a:gd name="connsiteY2" fmla="*/ 20306 h 1717265"/>
              <a:gd name="connsiteX3" fmla="*/ 1741664 w 1752163"/>
              <a:gd name="connsiteY3" fmla="*/ 1168958 h 1717265"/>
              <a:gd name="connsiteX4" fmla="*/ 1752163 w 1752163"/>
              <a:gd name="connsiteY4" fmla="*/ 1200546 h 1717265"/>
              <a:gd name="connsiteX5" fmla="*/ 1266794 w 1752163"/>
              <a:gd name="connsiteY5" fmla="*/ 1717265 h 1717265"/>
              <a:gd name="connsiteX6" fmla="*/ 1266561 w 1752163"/>
              <a:gd name="connsiteY6" fmla="*/ 1712441 h 1717265"/>
              <a:gd name="connsiteX7" fmla="*/ 97511 w 1752163"/>
              <a:gd name="connsiteY7" fmla="*/ 474727 h 171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2163" h="1717265">
                <a:moveTo>
                  <a:pt x="0" y="471356"/>
                </a:moveTo>
                <a:lnTo>
                  <a:pt x="446363" y="0"/>
                </a:lnTo>
                <a:lnTo>
                  <a:pt x="518407" y="20306"/>
                </a:lnTo>
                <a:cubicBezTo>
                  <a:pt x="1082918" y="200898"/>
                  <a:pt x="1534321" y="626544"/>
                  <a:pt x="1741664" y="1168958"/>
                </a:cubicBezTo>
                <a:lnTo>
                  <a:pt x="1752163" y="1200546"/>
                </a:lnTo>
                <a:lnTo>
                  <a:pt x="1266794" y="1717265"/>
                </a:lnTo>
                <a:lnTo>
                  <a:pt x="1266561" y="1712441"/>
                </a:lnTo>
                <a:cubicBezTo>
                  <a:pt x="1212995" y="1161146"/>
                  <a:pt x="650313" y="535257"/>
                  <a:pt x="97511" y="4747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32" name="Oval 31">
            <a:extLst>
              <a:ext uri="{FF2B5EF4-FFF2-40B4-BE49-F238E27FC236}">
                <a16:creationId xmlns:a16="http://schemas.microsoft.com/office/drawing/2014/main" id="{1E372B63-A329-40CC-B031-8DE4DD6F1F51}"/>
              </a:ext>
            </a:extLst>
          </p:cNvPr>
          <p:cNvSpPr/>
          <p:nvPr userDrawn="1"/>
        </p:nvSpPr>
        <p:spPr>
          <a:xfrm>
            <a:off x="4803412" y="1992642"/>
            <a:ext cx="2734411" cy="27344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54" name="Text Placeholder 47">
            <a:extLst>
              <a:ext uri="{FF2B5EF4-FFF2-40B4-BE49-F238E27FC236}">
                <a16:creationId xmlns:a16="http://schemas.microsoft.com/office/drawing/2014/main" id="{3078648E-33FD-424E-8210-07CDFD0D7310}"/>
              </a:ext>
            </a:extLst>
          </p:cNvPr>
          <p:cNvSpPr>
            <a:spLocks noGrp="1"/>
          </p:cNvSpPr>
          <p:nvPr>
            <p:ph type="body" sz="quarter" idx="17"/>
          </p:nvPr>
        </p:nvSpPr>
        <p:spPr>
          <a:xfrm>
            <a:off x="883132" y="2710056"/>
            <a:ext cx="2884907" cy="1299578"/>
          </a:xfrm>
        </p:spPr>
        <p:txBody>
          <a:bodyPr anchor="ctr">
            <a:noAutofit/>
          </a:bodyPr>
          <a:lstStyle>
            <a:lvl1pPr marL="0" indent="0" algn="l">
              <a:buFontTx/>
              <a:buNone/>
              <a:defRPr sz="1200"/>
            </a:lvl1pPr>
            <a:lvl2pPr marL="457200" indent="0" algn="ctr">
              <a:buFontTx/>
              <a:buNone/>
              <a:defRPr sz="1600"/>
            </a:lvl2pPr>
            <a:lvl3pPr marL="914400" indent="0" algn="ctr">
              <a:buFontTx/>
              <a:buNone/>
              <a:defRPr sz="1600"/>
            </a:lvl3pPr>
            <a:lvl4pPr marL="1371600" indent="0" algn="ctr">
              <a:buFontTx/>
              <a:buNone/>
              <a:defRPr sz="1600"/>
            </a:lvl4pPr>
            <a:lvl5pPr marL="1828800" indent="0" algn="ctr">
              <a:buFontTx/>
              <a:buNone/>
              <a:defRPr sz="1600"/>
            </a:lvl5pPr>
          </a:lstStyle>
          <a:p>
            <a:pPr lvl="0"/>
            <a:r>
              <a:rPr lang="en-US" dirty="0"/>
              <a:t>Click to edit Master text styles</a:t>
            </a:r>
          </a:p>
        </p:txBody>
      </p:sp>
      <p:sp>
        <p:nvSpPr>
          <p:cNvPr id="55" name="Text Placeholder 47">
            <a:extLst>
              <a:ext uri="{FF2B5EF4-FFF2-40B4-BE49-F238E27FC236}">
                <a16:creationId xmlns:a16="http://schemas.microsoft.com/office/drawing/2014/main" id="{3A5567F2-2531-446C-974F-85EC6D09F33A}"/>
              </a:ext>
            </a:extLst>
          </p:cNvPr>
          <p:cNvSpPr>
            <a:spLocks noGrp="1"/>
          </p:cNvSpPr>
          <p:nvPr>
            <p:ph type="body" sz="quarter" idx="18"/>
          </p:nvPr>
        </p:nvSpPr>
        <p:spPr>
          <a:xfrm>
            <a:off x="8446380" y="2633332"/>
            <a:ext cx="2884907" cy="1299578"/>
          </a:xfrm>
        </p:spPr>
        <p:txBody>
          <a:bodyPr anchor="ctr">
            <a:noAutofit/>
          </a:bodyPr>
          <a:lstStyle>
            <a:lvl1pPr marL="0" indent="0" algn="r">
              <a:buFontTx/>
              <a:buNone/>
              <a:defRPr sz="1100"/>
            </a:lvl1pPr>
            <a:lvl2pPr marL="457200" indent="0" algn="ctr">
              <a:buFontTx/>
              <a:buNone/>
              <a:defRPr sz="1600"/>
            </a:lvl2pPr>
            <a:lvl3pPr marL="914400" indent="0" algn="ctr">
              <a:buFontTx/>
              <a:buNone/>
              <a:defRPr sz="1600"/>
            </a:lvl3pPr>
            <a:lvl4pPr marL="1371600" indent="0" algn="ctr">
              <a:buFontTx/>
              <a:buNone/>
              <a:defRPr sz="1600"/>
            </a:lvl4pPr>
            <a:lvl5pPr marL="1828800" indent="0" algn="ctr">
              <a:buFontTx/>
              <a:buNone/>
              <a:defRPr sz="1600"/>
            </a:lvl5pPr>
          </a:lstStyle>
          <a:p>
            <a:pPr lvl="0"/>
            <a:r>
              <a:rPr lang="en-US" dirty="0"/>
              <a:t>Click to edit Master text styles</a:t>
            </a:r>
          </a:p>
        </p:txBody>
      </p:sp>
      <p:sp>
        <p:nvSpPr>
          <p:cNvPr id="30" name="TextBox 29">
            <a:extLst>
              <a:ext uri="{FF2B5EF4-FFF2-40B4-BE49-F238E27FC236}">
                <a16:creationId xmlns:a16="http://schemas.microsoft.com/office/drawing/2014/main" id="{7C4F752C-29CD-45DA-B9F6-E582DEEA0250}"/>
              </a:ext>
            </a:extLst>
          </p:cNvPr>
          <p:cNvSpPr txBox="1"/>
          <p:nvPr userDrawn="1"/>
        </p:nvSpPr>
        <p:spPr>
          <a:xfrm>
            <a:off x="3457621" y="6652816"/>
            <a:ext cx="5276757" cy="2051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30000" dirty="0">
                <a:solidFill>
                  <a:schemeClr val="bg1"/>
                </a:solidFill>
                <a:latin typeface="Arial" panose="020B0604020202020204" pitchFamily="34" charset="0"/>
                <a:ea typeface="+mn-ea"/>
                <a:cs typeface="Arial" panose="020B0604020202020204" pitchFamily="34" charset="0"/>
              </a:rPr>
              <a:t>Poster presented at the 2020 ASH Annual Meeting &amp; Exposition, held virtually on 5–8 December 2020</a:t>
            </a:r>
          </a:p>
        </p:txBody>
      </p:sp>
      <p:sp>
        <p:nvSpPr>
          <p:cNvPr id="31" name="TextBox 30">
            <a:extLst>
              <a:ext uri="{FF2B5EF4-FFF2-40B4-BE49-F238E27FC236}">
                <a16:creationId xmlns:a16="http://schemas.microsoft.com/office/drawing/2014/main" id="{D30A06B7-D325-4795-8243-7012EED0735C}"/>
              </a:ext>
            </a:extLst>
          </p:cNvPr>
          <p:cNvSpPr txBox="1"/>
          <p:nvPr userDrawn="1"/>
        </p:nvSpPr>
        <p:spPr>
          <a:xfrm>
            <a:off x="4789675" y="3020395"/>
            <a:ext cx="2734411" cy="584775"/>
          </a:xfrm>
          <a:prstGeom prst="rect">
            <a:avLst/>
          </a:prstGeom>
          <a:noFill/>
        </p:spPr>
        <p:txBody>
          <a:bodyPr wrap="square" rtlCol="0">
            <a:spAutoFit/>
          </a:bodyPr>
          <a:lstStyle/>
          <a:p>
            <a:pPr algn="ctr"/>
            <a:r>
              <a:rPr lang="en-US" sz="3200" b="1" dirty="0">
                <a:solidFill>
                  <a:schemeClr val="accent4"/>
                </a:solidFill>
                <a:latin typeface="Arial" panose="020B0604020202020204" pitchFamily="34" charset="0"/>
                <a:cs typeface="Arial" panose="020B0604020202020204" pitchFamily="34" charset="0"/>
              </a:rPr>
              <a:t>Conclusions</a:t>
            </a:r>
          </a:p>
        </p:txBody>
      </p:sp>
      <p:sp>
        <p:nvSpPr>
          <p:cNvPr id="37" name="Footer Placeholder 4">
            <a:extLst>
              <a:ext uri="{FF2B5EF4-FFF2-40B4-BE49-F238E27FC236}">
                <a16:creationId xmlns:a16="http://schemas.microsoft.com/office/drawing/2014/main" id="{670758A1-1247-4D09-AE2E-49D41770537A}"/>
              </a:ext>
            </a:extLst>
          </p:cNvPr>
          <p:cNvSpPr>
            <a:spLocks noGrp="1"/>
          </p:cNvSpPr>
          <p:nvPr>
            <p:ph type="ftr" sz="quarter" idx="3"/>
          </p:nvPr>
        </p:nvSpPr>
        <p:spPr>
          <a:xfrm>
            <a:off x="459507" y="6279132"/>
            <a:ext cx="10515599" cy="313604"/>
          </a:xfrm>
          <a:prstGeom prst="rect">
            <a:avLst/>
          </a:prstGeom>
        </p:spPr>
        <p:txBody>
          <a:bodyPr vert="horz" lIns="91440" tIns="45720" rIns="91440" bIns="45720" rtlCol="0" anchor="b"/>
          <a:lstStyle>
            <a:lvl1pPr algn="l">
              <a:defRPr sz="1000">
                <a:solidFill>
                  <a:schemeClr val="bg1"/>
                </a:solidFill>
                <a:latin typeface="Arial" panose="020B0604020202020204" pitchFamily="34" charset="0"/>
                <a:cs typeface="Arial" panose="020B0604020202020204" pitchFamily="34" charset="0"/>
              </a:defRPr>
            </a:lvl1pPr>
          </a:lstStyle>
          <a:p>
            <a:r>
              <a:rPr lang="en-US" dirty="0"/>
              <a:t>References</a:t>
            </a:r>
          </a:p>
        </p:txBody>
      </p:sp>
    </p:spTree>
    <p:extLst>
      <p:ext uri="{BB962C8B-B14F-4D97-AF65-F5344CB8AC3E}">
        <p14:creationId xmlns:p14="http://schemas.microsoft.com/office/powerpoint/2010/main" val="33289161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C7A5B-C7AE-4DAB-8AFC-9398DF251BAA}"/>
              </a:ext>
            </a:extLst>
          </p:cNvPr>
          <p:cNvSpPr>
            <a:spLocks noGrp="1"/>
          </p:cNvSpPr>
          <p:nvPr>
            <p:ph type="title"/>
          </p:nvPr>
        </p:nvSpPr>
        <p:spPr>
          <a:xfrm>
            <a:off x="459506" y="1201739"/>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ED089FB-667F-48EE-A194-8EB218A9931D}"/>
              </a:ext>
            </a:extLst>
          </p:cNvPr>
          <p:cNvSpPr>
            <a:spLocks noGrp="1"/>
          </p:cNvSpPr>
          <p:nvPr>
            <p:ph type="body" idx="1"/>
          </p:nvPr>
        </p:nvSpPr>
        <p:spPr>
          <a:xfrm>
            <a:off x="459506" y="4293900"/>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ADA7ECC1-045D-405D-B2DD-06D233DB690F}"/>
              </a:ext>
            </a:extLst>
          </p:cNvPr>
          <p:cNvSpPr>
            <a:spLocks noGrp="1"/>
          </p:cNvSpPr>
          <p:nvPr>
            <p:ph type="sldNum" sz="quarter" idx="12"/>
          </p:nvPr>
        </p:nvSpPr>
        <p:spPr/>
        <p:txBody>
          <a:bodyPr/>
          <a:lstStyle/>
          <a:p>
            <a:fld id="{DA69A137-6BDB-47B4-8B9B-30BE2E63C07B}" type="slidenum">
              <a:rPr lang="en-US" smtClean="0"/>
              <a:t>‹#›</a:t>
            </a:fld>
            <a:endParaRPr lang="en-US" dirty="0"/>
          </a:p>
        </p:txBody>
      </p:sp>
      <p:sp>
        <p:nvSpPr>
          <p:cNvPr id="7" name="TextBox 6">
            <a:extLst>
              <a:ext uri="{FF2B5EF4-FFF2-40B4-BE49-F238E27FC236}">
                <a16:creationId xmlns:a16="http://schemas.microsoft.com/office/drawing/2014/main" id="{08C926F4-1C0B-4CA5-89C4-7C6CA4C8DD57}"/>
              </a:ext>
            </a:extLst>
          </p:cNvPr>
          <p:cNvSpPr txBox="1"/>
          <p:nvPr userDrawn="1"/>
        </p:nvSpPr>
        <p:spPr>
          <a:xfrm>
            <a:off x="3457621" y="6652816"/>
            <a:ext cx="5276757" cy="2051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30000" dirty="0">
                <a:solidFill>
                  <a:schemeClr val="accent1"/>
                </a:solidFill>
                <a:latin typeface="Arial" panose="020B0604020202020204" pitchFamily="34" charset="0"/>
                <a:ea typeface="+mn-ea"/>
                <a:cs typeface="Arial" panose="020B0604020202020204" pitchFamily="34" charset="0"/>
              </a:rPr>
              <a:t>Poster presented at the 2020 ASH Annual Meeting &amp; Exposition, held virtually on 5–8 December 2020</a:t>
            </a:r>
          </a:p>
        </p:txBody>
      </p:sp>
      <p:sp>
        <p:nvSpPr>
          <p:cNvPr id="8" name="Footer Placeholder 4">
            <a:extLst>
              <a:ext uri="{FF2B5EF4-FFF2-40B4-BE49-F238E27FC236}">
                <a16:creationId xmlns:a16="http://schemas.microsoft.com/office/drawing/2014/main" id="{221C9E31-750D-4660-8146-C858F0330403}"/>
              </a:ext>
            </a:extLst>
          </p:cNvPr>
          <p:cNvSpPr>
            <a:spLocks noGrp="1"/>
          </p:cNvSpPr>
          <p:nvPr>
            <p:ph type="ftr" sz="quarter" idx="3"/>
          </p:nvPr>
        </p:nvSpPr>
        <p:spPr>
          <a:xfrm>
            <a:off x="459507" y="6279132"/>
            <a:ext cx="10515599" cy="313604"/>
          </a:xfrm>
          <a:prstGeom prst="rect">
            <a:avLst/>
          </a:prstGeom>
        </p:spPr>
        <p:txBody>
          <a:bodyPr vert="horz" lIns="91440" tIns="45720" rIns="91440" bIns="45720" rtlCol="0" anchor="b"/>
          <a:lstStyle>
            <a:lvl1pPr algn="l">
              <a:defRPr sz="1000">
                <a:solidFill>
                  <a:schemeClr val="tx2"/>
                </a:solidFill>
                <a:latin typeface="Arial" panose="020B0604020202020204" pitchFamily="34" charset="0"/>
                <a:cs typeface="Arial" panose="020B0604020202020204" pitchFamily="34" charset="0"/>
              </a:defRPr>
            </a:lvl1pPr>
          </a:lstStyle>
          <a:p>
            <a:r>
              <a:rPr lang="en-US" dirty="0"/>
              <a:t>References</a:t>
            </a:r>
          </a:p>
        </p:txBody>
      </p:sp>
    </p:spTree>
    <p:extLst>
      <p:ext uri="{BB962C8B-B14F-4D97-AF65-F5344CB8AC3E}">
        <p14:creationId xmlns:p14="http://schemas.microsoft.com/office/powerpoint/2010/main" val="25247585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E57A8-52D6-48A3-8C8D-CD438C140B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6CD6E2-AAFD-4A6D-B550-5E8CF6CFAB65}"/>
              </a:ext>
            </a:extLst>
          </p:cNvPr>
          <p:cNvSpPr>
            <a:spLocks noGrp="1"/>
          </p:cNvSpPr>
          <p:nvPr>
            <p:ph sz="half" idx="1"/>
          </p:nvPr>
        </p:nvSpPr>
        <p:spPr>
          <a:xfrm>
            <a:off x="459507" y="1798781"/>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15C8D8-A0DA-461B-9F93-0D492824F2D3}"/>
              </a:ext>
            </a:extLst>
          </p:cNvPr>
          <p:cNvSpPr>
            <a:spLocks noGrp="1"/>
          </p:cNvSpPr>
          <p:nvPr>
            <p:ph sz="half" idx="2"/>
          </p:nvPr>
        </p:nvSpPr>
        <p:spPr>
          <a:xfrm>
            <a:off x="5832765" y="181494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B9954CBF-6D10-4C2E-B0A0-58B013E9F33F}"/>
              </a:ext>
            </a:extLst>
          </p:cNvPr>
          <p:cNvSpPr>
            <a:spLocks noGrp="1"/>
          </p:cNvSpPr>
          <p:nvPr>
            <p:ph type="sldNum" sz="quarter" idx="12"/>
          </p:nvPr>
        </p:nvSpPr>
        <p:spPr/>
        <p:txBody>
          <a:bodyPr/>
          <a:lstStyle/>
          <a:p>
            <a:fld id="{DA69A137-6BDB-47B4-8B9B-30BE2E63C07B}" type="slidenum">
              <a:rPr lang="en-US" smtClean="0"/>
              <a:t>‹#›</a:t>
            </a:fld>
            <a:endParaRPr lang="en-US" dirty="0"/>
          </a:p>
        </p:txBody>
      </p:sp>
      <p:sp>
        <p:nvSpPr>
          <p:cNvPr id="8" name="TextBox 7">
            <a:extLst>
              <a:ext uri="{FF2B5EF4-FFF2-40B4-BE49-F238E27FC236}">
                <a16:creationId xmlns:a16="http://schemas.microsoft.com/office/drawing/2014/main" id="{55687026-5283-4B48-953E-D1BA9C654C41}"/>
              </a:ext>
            </a:extLst>
          </p:cNvPr>
          <p:cNvSpPr txBox="1"/>
          <p:nvPr userDrawn="1"/>
        </p:nvSpPr>
        <p:spPr>
          <a:xfrm>
            <a:off x="3457621" y="6652816"/>
            <a:ext cx="5276757" cy="2051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30000" dirty="0">
                <a:solidFill>
                  <a:schemeClr val="accent1"/>
                </a:solidFill>
                <a:latin typeface="Arial" panose="020B0604020202020204" pitchFamily="34" charset="0"/>
                <a:ea typeface="+mn-ea"/>
                <a:cs typeface="Arial" panose="020B0604020202020204" pitchFamily="34" charset="0"/>
              </a:rPr>
              <a:t>Poster presented at the 2020 ASH Annual Meeting &amp; Exposition, held virtually on 5–8 December 2020</a:t>
            </a:r>
          </a:p>
        </p:txBody>
      </p:sp>
      <p:sp>
        <p:nvSpPr>
          <p:cNvPr id="9" name="Footer Placeholder 4">
            <a:extLst>
              <a:ext uri="{FF2B5EF4-FFF2-40B4-BE49-F238E27FC236}">
                <a16:creationId xmlns:a16="http://schemas.microsoft.com/office/drawing/2014/main" id="{4A56A0DD-D8B3-430F-80B8-89F83A08760B}"/>
              </a:ext>
            </a:extLst>
          </p:cNvPr>
          <p:cNvSpPr>
            <a:spLocks noGrp="1"/>
          </p:cNvSpPr>
          <p:nvPr>
            <p:ph type="ftr" sz="quarter" idx="3"/>
          </p:nvPr>
        </p:nvSpPr>
        <p:spPr>
          <a:xfrm>
            <a:off x="459507" y="6279132"/>
            <a:ext cx="10515599" cy="313604"/>
          </a:xfrm>
          <a:prstGeom prst="rect">
            <a:avLst/>
          </a:prstGeom>
        </p:spPr>
        <p:txBody>
          <a:bodyPr vert="horz" lIns="91440" tIns="45720" rIns="91440" bIns="45720" rtlCol="0" anchor="b"/>
          <a:lstStyle>
            <a:lvl1pPr algn="l">
              <a:defRPr sz="1000">
                <a:solidFill>
                  <a:schemeClr val="tx2"/>
                </a:solidFill>
                <a:latin typeface="Arial" panose="020B0604020202020204" pitchFamily="34" charset="0"/>
                <a:cs typeface="Arial" panose="020B0604020202020204" pitchFamily="34" charset="0"/>
              </a:defRPr>
            </a:lvl1pPr>
          </a:lstStyle>
          <a:p>
            <a:r>
              <a:rPr lang="en-US" dirty="0"/>
              <a:t>References</a:t>
            </a:r>
          </a:p>
        </p:txBody>
      </p:sp>
    </p:spTree>
    <p:extLst>
      <p:ext uri="{BB962C8B-B14F-4D97-AF65-F5344CB8AC3E}">
        <p14:creationId xmlns:p14="http://schemas.microsoft.com/office/powerpoint/2010/main" val="31496717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C392-ADC2-4E74-9C21-2D2502B02B2C}"/>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581A2DD-2A15-4411-8C7D-3749F9CF20C0}"/>
              </a:ext>
            </a:extLst>
          </p:cNvPr>
          <p:cNvSpPr>
            <a:spLocks noGrp="1"/>
          </p:cNvSpPr>
          <p:nvPr>
            <p:ph type="sldNum" sz="quarter" idx="12"/>
          </p:nvPr>
        </p:nvSpPr>
        <p:spPr/>
        <p:txBody>
          <a:bodyPr/>
          <a:lstStyle/>
          <a:p>
            <a:fld id="{DA69A137-6BDB-47B4-8B9B-30BE2E63C07B}" type="slidenum">
              <a:rPr lang="en-US" smtClean="0"/>
              <a:t>‹#›</a:t>
            </a:fld>
            <a:endParaRPr lang="en-US" dirty="0"/>
          </a:p>
        </p:txBody>
      </p:sp>
      <p:sp>
        <p:nvSpPr>
          <p:cNvPr id="6" name="Footer Placeholder 4">
            <a:extLst>
              <a:ext uri="{FF2B5EF4-FFF2-40B4-BE49-F238E27FC236}">
                <a16:creationId xmlns:a16="http://schemas.microsoft.com/office/drawing/2014/main" id="{2BF9AE2F-E993-427C-9FB8-A749F66B8837}"/>
              </a:ext>
            </a:extLst>
          </p:cNvPr>
          <p:cNvSpPr>
            <a:spLocks noGrp="1"/>
          </p:cNvSpPr>
          <p:nvPr>
            <p:ph type="ftr" sz="quarter" idx="3"/>
          </p:nvPr>
        </p:nvSpPr>
        <p:spPr>
          <a:xfrm>
            <a:off x="459507" y="6279132"/>
            <a:ext cx="10515599" cy="313604"/>
          </a:xfrm>
          <a:prstGeom prst="rect">
            <a:avLst/>
          </a:prstGeom>
        </p:spPr>
        <p:txBody>
          <a:bodyPr vert="horz" lIns="91440" tIns="45720" rIns="91440" bIns="45720" rtlCol="0" anchor="b"/>
          <a:lstStyle>
            <a:lvl1pPr algn="l">
              <a:defRPr sz="1000">
                <a:solidFill>
                  <a:schemeClr val="tx2"/>
                </a:solidFill>
                <a:latin typeface="Arial" panose="020B0604020202020204" pitchFamily="34" charset="0"/>
                <a:cs typeface="Arial" panose="020B0604020202020204" pitchFamily="34" charset="0"/>
              </a:defRPr>
            </a:lvl1pPr>
          </a:lstStyle>
          <a:p>
            <a:r>
              <a:rPr lang="en-US" dirty="0"/>
              <a:t>References</a:t>
            </a:r>
          </a:p>
        </p:txBody>
      </p:sp>
    </p:spTree>
    <p:extLst>
      <p:ext uri="{BB962C8B-B14F-4D97-AF65-F5344CB8AC3E}">
        <p14:creationId xmlns:p14="http://schemas.microsoft.com/office/powerpoint/2010/main" val="3674026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0E8B2-4C2D-49FA-B16A-4A5DC8A1A428}"/>
              </a:ext>
            </a:extLst>
          </p:cNvPr>
          <p:cNvSpPr>
            <a:spLocks noGrp="1"/>
          </p:cNvSpPr>
          <p:nvPr>
            <p:ph type="title"/>
          </p:nvPr>
        </p:nvSpPr>
        <p:spPr>
          <a:xfrm>
            <a:off x="459508" y="699582"/>
            <a:ext cx="10950420" cy="940305"/>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C87F2103-9A57-4B55-A067-6EBD787D356D}"/>
              </a:ext>
            </a:extLst>
          </p:cNvPr>
          <p:cNvSpPr>
            <a:spLocks noGrp="1"/>
          </p:cNvSpPr>
          <p:nvPr>
            <p:ph idx="1"/>
          </p:nvPr>
        </p:nvSpPr>
        <p:spPr>
          <a:xfrm>
            <a:off x="459509" y="1757543"/>
            <a:ext cx="10950419" cy="4220297"/>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64ED553-C422-4B9E-813D-458DFA7408C6}"/>
              </a:ext>
            </a:extLst>
          </p:cNvPr>
          <p:cNvSpPr>
            <a:spLocks noGrp="1"/>
          </p:cNvSpPr>
          <p:nvPr>
            <p:ph type="sldNum" sz="quarter" idx="12"/>
          </p:nvPr>
        </p:nvSpPr>
        <p:spPr/>
        <p:txBody>
          <a:bodyPr/>
          <a:lstStyle/>
          <a:p>
            <a:fld id="{DA69A137-6BDB-47B4-8B9B-30BE2E63C07B}" type="slidenum">
              <a:rPr lang="en-US" smtClean="0"/>
              <a:t>‹#›</a:t>
            </a:fld>
            <a:endParaRPr lang="en-US" dirty="0"/>
          </a:p>
        </p:txBody>
      </p:sp>
      <p:sp>
        <p:nvSpPr>
          <p:cNvPr id="7" name="TextBox 6">
            <a:extLst>
              <a:ext uri="{FF2B5EF4-FFF2-40B4-BE49-F238E27FC236}">
                <a16:creationId xmlns:a16="http://schemas.microsoft.com/office/drawing/2014/main" id="{912D5509-E4F0-4F4E-B402-265DF1DEB1EA}"/>
              </a:ext>
            </a:extLst>
          </p:cNvPr>
          <p:cNvSpPr txBox="1"/>
          <p:nvPr userDrawn="1"/>
        </p:nvSpPr>
        <p:spPr>
          <a:xfrm>
            <a:off x="3457621" y="6652816"/>
            <a:ext cx="5276757" cy="2051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30000" dirty="0">
                <a:solidFill>
                  <a:schemeClr val="tx2"/>
                </a:solidFill>
                <a:latin typeface="Arial" panose="020B0604020202020204" pitchFamily="34" charset="0"/>
                <a:ea typeface="+mn-ea"/>
                <a:cs typeface="Arial" panose="020B0604020202020204" pitchFamily="34" charset="0"/>
              </a:rPr>
              <a:t>Poster presented at the 2020 ASH Annual Meeting &amp; Exposition, held virtually on 5–8 December 2020</a:t>
            </a:r>
          </a:p>
        </p:txBody>
      </p:sp>
      <p:sp>
        <p:nvSpPr>
          <p:cNvPr id="9" name="Footer Placeholder 4">
            <a:extLst>
              <a:ext uri="{FF2B5EF4-FFF2-40B4-BE49-F238E27FC236}">
                <a16:creationId xmlns:a16="http://schemas.microsoft.com/office/drawing/2014/main" id="{AA3CC0E8-9D49-42A6-B966-3FA783566681}"/>
              </a:ext>
            </a:extLst>
          </p:cNvPr>
          <p:cNvSpPr>
            <a:spLocks noGrp="1"/>
          </p:cNvSpPr>
          <p:nvPr>
            <p:ph type="ftr" sz="quarter" idx="3"/>
          </p:nvPr>
        </p:nvSpPr>
        <p:spPr>
          <a:xfrm>
            <a:off x="459507" y="6279132"/>
            <a:ext cx="10515599" cy="313604"/>
          </a:xfrm>
          <a:prstGeom prst="rect">
            <a:avLst/>
          </a:prstGeom>
        </p:spPr>
        <p:txBody>
          <a:bodyPr vert="horz" lIns="91440" tIns="45720" rIns="91440" bIns="45720" rtlCol="0" anchor="b"/>
          <a:lstStyle>
            <a:lvl1pPr algn="l">
              <a:defRPr sz="1000">
                <a:solidFill>
                  <a:schemeClr val="tx2"/>
                </a:solidFill>
                <a:latin typeface="Arial" panose="020B0604020202020204" pitchFamily="34" charset="0"/>
                <a:cs typeface="Arial" panose="020B0604020202020204" pitchFamily="34" charset="0"/>
              </a:defRPr>
            </a:lvl1pPr>
          </a:lstStyle>
          <a:p>
            <a:r>
              <a:rPr lang="en-US" dirty="0"/>
              <a:t>References</a:t>
            </a:r>
          </a:p>
        </p:txBody>
      </p:sp>
    </p:spTree>
    <p:extLst>
      <p:ext uri="{BB962C8B-B14F-4D97-AF65-F5344CB8AC3E}">
        <p14:creationId xmlns:p14="http://schemas.microsoft.com/office/powerpoint/2010/main" val="1563353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Results One">
    <p:bg>
      <p:bgPr>
        <a:solidFill>
          <a:schemeClr val="accent4"/>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4ACB34E-01AD-42BB-9FB5-974B09253D2C}"/>
              </a:ext>
            </a:extLst>
          </p:cNvPr>
          <p:cNvSpPr/>
          <p:nvPr userDrawn="1"/>
        </p:nvSpPr>
        <p:spPr>
          <a:xfrm>
            <a:off x="414481" y="1153747"/>
            <a:ext cx="11396519" cy="5015757"/>
          </a:xfrm>
          <a:prstGeom prst="roundRect">
            <a:avLst>
              <a:gd name="adj" fmla="val 348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3052E07-F49D-466D-8A06-60135463D4DE}"/>
              </a:ext>
            </a:extLst>
          </p:cNvPr>
          <p:cNvSpPr/>
          <p:nvPr userDrawn="1"/>
        </p:nvSpPr>
        <p:spPr>
          <a:xfrm>
            <a:off x="0" y="-31967"/>
            <a:ext cx="12192000" cy="7877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630E8B2-4C2D-49FA-B16A-4A5DC8A1A428}"/>
              </a:ext>
            </a:extLst>
          </p:cNvPr>
          <p:cNvSpPr>
            <a:spLocks noGrp="1"/>
          </p:cNvSpPr>
          <p:nvPr>
            <p:ph type="title"/>
          </p:nvPr>
        </p:nvSpPr>
        <p:spPr>
          <a:xfrm>
            <a:off x="414481" y="31968"/>
            <a:ext cx="10890827" cy="723826"/>
          </a:xfrm>
        </p:spPr>
        <p:txBody>
          <a:bodyPr>
            <a:normAutofit/>
          </a:bodyPr>
          <a:lstStyle>
            <a:lvl1pPr>
              <a:defRPr sz="3600">
                <a:solidFill>
                  <a:schemeClr val="bg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E64ED553-C422-4B9E-813D-458DFA7408C6}"/>
              </a:ext>
            </a:extLst>
          </p:cNvPr>
          <p:cNvSpPr>
            <a:spLocks noGrp="1"/>
          </p:cNvSpPr>
          <p:nvPr>
            <p:ph type="sldNum" sz="quarter" idx="12"/>
          </p:nvPr>
        </p:nvSpPr>
        <p:spPr/>
        <p:txBody>
          <a:bodyPr/>
          <a:lstStyle>
            <a:lvl1pPr>
              <a:defRPr>
                <a:solidFill>
                  <a:schemeClr val="bg1"/>
                </a:solidFill>
              </a:defRPr>
            </a:lvl1pPr>
          </a:lstStyle>
          <a:p>
            <a:fld id="{DA69A137-6BDB-47B4-8B9B-30BE2E63C07B}" type="slidenum">
              <a:rPr lang="en-US" smtClean="0"/>
              <a:pPr/>
              <a:t>‹#›</a:t>
            </a:fld>
            <a:endParaRPr lang="en-US" dirty="0"/>
          </a:p>
        </p:txBody>
      </p:sp>
      <p:sp>
        <p:nvSpPr>
          <p:cNvPr id="13" name="Text Placeholder 11">
            <a:extLst>
              <a:ext uri="{FF2B5EF4-FFF2-40B4-BE49-F238E27FC236}">
                <a16:creationId xmlns:a16="http://schemas.microsoft.com/office/drawing/2014/main" id="{0055B250-27E9-4699-9EC3-74FB11846493}"/>
              </a:ext>
            </a:extLst>
          </p:cNvPr>
          <p:cNvSpPr>
            <a:spLocks noGrp="1"/>
          </p:cNvSpPr>
          <p:nvPr>
            <p:ph type="body" sz="quarter" idx="13"/>
          </p:nvPr>
        </p:nvSpPr>
        <p:spPr>
          <a:xfrm>
            <a:off x="715888" y="1427666"/>
            <a:ext cx="10381805" cy="404813"/>
          </a:xfrm>
        </p:spPr>
        <p:txBody>
          <a:bodyPr anchor="ctr">
            <a:normAutofit/>
          </a:bodyPr>
          <a:lstStyle>
            <a:lvl1pPr marL="0" indent="0">
              <a:buNone/>
              <a:defRPr sz="1600" b="1">
                <a:solidFill>
                  <a:schemeClr val="accent2"/>
                </a:solidFill>
              </a:defRPr>
            </a:lvl1pPr>
          </a:lstStyle>
          <a:p>
            <a:pPr lvl="0"/>
            <a:r>
              <a:rPr lang="en-US" dirty="0"/>
              <a:t>Click to edit Master text styles</a:t>
            </a:r>
          </a:p>
        </p:txBody>
      </p:sp>
      <p:sp>
        <p:nvSpPr>
          <p:cNvPr id="16" name="Text Placeholder 15">
            <a:extLst>
              <a:ext uri="{FF2B5EF4-FFF2-40B4-BE49-F238E27FC236}">
                <a16:creationId xmlns:a16="http://schemas.microsoft.com/office/drawing/2014/main" id="{15EDA9DC-2D66-4F8A-8FEE-51CBF52332E7}"/>
              </a:ext>
            </a:extLst>
          </p:cNvPr>
          <p:cNvSpPr>
            <a:spLocks noGrp="1"/>
          </p:cNvSpPr>
          <p:nvPr>
            <p:ph type="body" sz="quarter" idx="14"/>
          </p:nvPr>
        </p:nvSpPr>
        <p:spPr>
          <a:xfrm>
            <a:off x="715889" y="2070847"/>
            <a:ext cx="10381804" cy="3743325"/>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a:extLst>
              <a:ext uri="{FF2B5EF4-FFF2-40B4-BE49-F238E27FC236}">
                <a16:creationId xmlns:a16="http://schemas.microsoft.com/office/drawing/2014/main" id="{1AB23889-706F-49BF-8C62-D896561F9E4A}"/>
              </a:ext>
            </a:extLst>
          </p:cNvPr>
          <p:cNvSpPr txBox="1"/>
          <p:nvPr userDrawn="1"/>
        </p:nvSpPr>
        <p:spPr>
          <a:xfrm>
            <a:off x="3457621" y="6652816"/>
            <a:ext cx="5276757" cy="2051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30000" dirty="0">
                <a:solidFill>
                  <a:schemeClr val="bg1"/>
                </a:solidFill>
                <a:latin typeface="Arial" panose="020B0604020202020204" pitchFamily="34" charset="0"/>
                <a:ea typeface="+mn-ea"/>
                <a:cs typeface="Arial" panose="020B0604020202020204" pitchFamily="34" charset="0"/>
              </a:rPr>
              <a:t>Poster presented at the 2020 ASH Annual Meeting &amp; Exposition, held virtually on 5–8 December 2020</a:t>
            </a:r>
          </a:p>
        </p:txBody>
      </p:sp>
      <p:sp>
        <p:nvSpPr>
          <p:cNvPr id="11" name="Footer Placeholder 4">
            <a:extLst>
              <a:ext uri="{FF2B5EF4-FFF2-40B4-BE49-F238E27FC236}">
                <a16:creationId xmlns:a16="http://schemas.microsoft.com/office/drawing/2014/main" id="{C0459C26-05E6-4375-A68C-7E494435480F}"/>
              </a:ext>
            </a:extLst>
          </p:cNvPr>
          <p:cNvSpPr>
            <a:spLocks noGrp="1"/>
          </p:cNvSpPr>
          <p:nvPr>
            <p:ph type="ftr" sz="quarter" idx="3"/>
          </p:nvPr>
        </p:nvSpPr>
        <p:spPr>
          <a:xfrm>
            <a:off x="459507" y="6279132"/>
            <a:ext cx="10515599" cy="313604"/>
          </a:xfrm>
          <a:prstGeom prst="rect">
            <a:avLst/>
          </a:prstGeom>
        </p:spPr>
        <p:txBody>
          <a:bodyPr vert="horz" lIns="91440" tIns="45720" rIns="91440" bIns="45720" rtlCol="0" anchor="b"/>
          <a:lstStyle>
            <a:lvl1pPr algn="l">
              <a:defRPr sz="1000">
                <a:solidFill>
                  <a:schemeClr val="bg1"/>
                </a:solidFill>
                <a:latin typeface="Arial" panose="020B0604020202020204" pitchFamily="34" charset="0"/>
                <a:cs typeface="Arial" panose="020B0604020202020204" pitchFamily="34" charset="0"/>
              </a:defRPr>
            </a:lvl1pPr>
          </a:lstStyle>
          <a:p>
            <a:r>
              <a:rPr lang="en-US" dirty="0"/>
              <a:t>References</a:t>
            </a:r>
          </a:p>
        </p:txBody>
      </p:sp>
    </p:spTree>
    <p:extLst>
      <p:ext uri="{BB962C8B-B14F-4D97-AF65-F5344CB8AC3E}">
        <p14:creationId xmlns:p14="http://schemas.microsoft.com/office/powerpoint/2010/main" val="1294534666"/>
      </p:ext>
    </p:extLst>
  </p:cSld>
  <p:clrMapOvr>
    <a:masterClrMapping/>
  </p:clrMapOvr>
  <p:extLst>
    <p:ext uri="{DCECCB84-F9BA-43D5-87BE-67443E8EF086}">
      <p15:sldGuideLst xmlns:p15="http://schemas.microsoft.com/office/powerpoint/2012/main">
        <p15:guide id="1" pos="74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Results One">
    <p:bg>
      <p:bgPr>
        <a:solidFill>
          <a:schemeClr val="accent4"/>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4474ACBA-5BB5-4190-89DF-582511C54EDA}"/>
              </a:ext>
            </a:extLst>
          </p:cNvPr>
          <p:cNvSpPr/>
          <p:nvPr userDrawn="1"/>
        </p:nvSpPr>
        <p:spPr>
          <a:xfrm>
            <a:off x="414482" y="1153747"/>
            <a:ext cx="4110453" cy="5015757"/>
          </a:xfrm>
          <a:prstGeom prst="roundRect">
            <a:avLst>
              <a:gd name="adj" fmla="val 348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4E58C8D7-96B5-4957-B62E-C727028C4CA5}"/>
              </a:ext>
            </a:extLst>
          </p:cNvPr>
          <p:cNvSpPr/>
          <p:nvPr userDrawn="1"/>
        </p:nvSpPr>
        <p:spPr>
          <a:xfrm>
            <a:off x="4726641" y="1153747"/>
            <a:ext cx="7096764" cy="5015757"/>
          </a:xfrm>
          <a:prstGeom prst="roundRect">
            <a:avLst>
              <a:gd name="adj" fmla="val 33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3052E07-F49D-466D-8A06-60135463D4DE}"/>
              </a:ext>
            </a:extLst>
          </p:cNvPr>
          <p:cNvSpPr/>
          <p:nvPr userDrawn="1"/>
        </p:nvSpPr>
        <p:spPr>
          <a:xfrm>
            <a:off x="0" y="-31967"/>
            <a:ext cx="12192000" cy="7877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630E8B2-4C2D-49FA-B16A-4A5DC8A1A428}"/>
              </a:ext>
            </a:extLst>
          </p:cNvPr>
          <p:cNvSpPr>
            <a:spLocks noGrp="1"/>
          </p:cNvSpPr>
          <p:nvPr>
            <p:ph type="title"/>
          </p:nvPr>
        </p:nvSpPr>
        <p:spPr>
          <a:xfrm>
            <a:off x="414481" y="31968"/>
            <a:ext cx="10890827" cy="723826"/>
          </a:xfrm>
        </p:spPr>
        <p:txBody>
          <a:bodyPr>
            <a:normAutofit/>
          </a:bodyPr>
          <a:lstStyle>
            <a:lvl1pPr>
              <a:defRPr sz="3600">
                <a:solidFill>
                  <a:schemeClr val="bg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E64ED553-C422-4B9E-813D-458DFA7408C6}"/>
              </a:ext>
            </a:extLst>
          </p:cNvPr>
          <p:cNvSpPr>
            <a:spLocks noGrp="1"/>
          </p:cNvSpPr>
          <p:nvPr>
            <p:ph type="sldNum" sz="quarter" idx="12"/>
          </p:nvPr>
        </p:nvSpPr>
        <p:spPr/>
        <p:txBody>
          <a:bodyPr/>
          <a:lstStyle>
            <a:lvl1pPr>
              <a:defRPr>
                <a:solidFill>
                  <a:schemeClr val="bg1"/>
                </a:solidFill>
              </a:defRPr>
            </a:lvl1pPr>
          </a:lstStyle>
          <a:p>
            <a:fld id="{DA69A137-6BDB-47B4-8B9B-30BE2E63C07B}" type="slidenum">
              <a:rPr lang="en-US" smtClean="0"/>
              <a:pPr/>
              <a:t>‹#›</a:t>
            </a:fld>
            <a:endParaRPr lang="en-US" dirty="0"/>
          </a:p>
        </p:txBody>
      </p:sp>
      <p:sp>
        <p:nvSpPr>
          <p:cNvPr id="12" name="Text Placeholder 11">
            <a:extLst>
              <a:ext uri="{FF2B5EF4-FFF2-40B4-BE49-F238E27FC236}">
                <a16:creationId xmlns:a16="http://schemas.microsoft.com/office/drawing/2014/main" id="{010417A9-C800-4790-A8CC-FD58C957397D}"/>
              </a:ext>
            </a:extLst>
          </p:cNvPr>
          <p:cNvSpPr>
            <a:spLocks noGrp="1"/>
          </p:cNvSpPr>
          <p:nvPr>
            <p:ph type="body" sz="quarter" idx="13"/>
          </p:nvPr>
        </p:nvSpPr>
        <p:spPr>
          <a:xfrm>
            <a:off x="698047" y="1427666"/>
            <a:ext cx="3558412" cy="404813"/>
          </a:xfrm>
        </p:spPr>
        <p:txBody>
          <a:bodyPr anchor="ctr">
            <a:normAutofit/>
          </a:bodyPr>
          <a:lstStyle>
            <a:lvl1pPr marL="0" indent="0">
              <a:buNone/>
              <a:defRPr sz="1600" b="1">
                <a:solidFill>
                  <a:schemeClr val="accent2"/>
                </a:solidFill>
              </a:defRPr>
            </a:lvl1pPr>
          </a:lstStyle>
          <a:p>
            <a:pPr lvl="0"/>
            <a:r>
              <a:rPr lang="en-US" dirty="0"/>
              <a:t>Click to edit Master text styles</a:t>
            </a:r>
          </a:p>
        </p:txBody>
      </p:sp>
      <p:sp>
        <p:nvSpPr>
          <p:cNvPr id="15" name="Chart Placeholder 14">
            <a:extLst>
              <a:ext uri="{FF2B5EF4-FFF2-40B4-BE49-F238E27FC236}">
                <a16:creationId xmlns:a16="http://schemas.microsoft.com/office/drawing/2014/main" id="{FCCC24D1-82C5-4597-AC5D-54D89C345715}"/>
              </a:ext>
            </a:extLst>
          </p:cNvPr>
          <p:cNvSpPr>
            <a:spLocks noGrp="1"/>
          </p:cNvSpPr>
          <p:nvPr>
            <p:ph type="chart" sz="quarter" idx="14"/>
          </p:nvPr>
        </p:nvSpPr>
        <p:spPr>
          <a:xfrm>
            <a:off x="4976362" y="1401819"/>
            <a:ext cx="6559856" cy="4519612"/>
          </a:xfrm>
        </p:spPr>
        <p:txBody>
          <a:bodyPr>
            <a:normAutofit/>
          </a:bodyPr>
          <a:lstStyle>
            <a:lvl1pPr>
              <a:defRPr sz="1400">
                <a:latin typeface="Arial" panose="020B0604020202020204" pitchFamily="34" charset="0"/>
                <a:cs typeface="Arial" panose="020B0604020202020204" pitchFamily="34" charset="0"/>
              </a:defRPr>
            </a:lvl1pPr>
          </a:lstStyle>
          <a:p>
            <a:endParaRPr lang="en-US" dirty="0"/>
          </a:p>
        </p:txBody>
      </p:sp>
      <p:sp>
        <p:nvSpPr>
          <p:cNvPr id="17" name="Text Placeholder 16">
            <a:extLst>
              <a:ext uri="{FF2B5EF4-FFF2-40B4-BE49-F238E27FC236}">
                <a16:creationId xmlns:a16="http://schemas.microsoft.com/office/drawing/2014/main" id="{1E9436C0-3330-4BE2-8573-B927D5F629FB}"/>
              </a:ext>
            </a:extLst>
          </p:cNvPr>
          <p:cNvSpPr>
            <a:spLocks noGrp="1"/>
          </p:cNvSpPr>
          <p:nvPr>
            <p:ph type="body" sz="quarter" idx="15"/>
          </p:nvPr>
        </p:nvSpPr>
        <p:spPr>
          <a:xfrm>
            <a:off x="698121" y="2074863"/>
            <a:ext cx="3557587" cy="3792537"/>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a:extLst>
              <a:ext uri="{FF2B5EF4-FFF2-40B4-BE49-F238E27FC236}">
                <a16:creationId xmlns:a16="http://schemas.microsoft.com/office/drawing/2014/main" id="{6EDD0390-4C9A-4B56-B3E4-4779048436EF}"/>
              </a:ext>
            </a:extLst>
          </p:cNvPr>
          <p:cNvSpPr txBox="1"/>
          <p:nvPr userDrawn="1"/>
        </p:nvSpPr>
        <p:spPr>
          <a:xfrm>
            <a:off x="3457621" y="6652816"/>
            <a:ext cx="5276757" cy="2051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30000" dirty="0">
                <a:solidFill>
                  <a:schemeClr val="bg1"/>
                </a:solidFill>
                <a:latin typeface="Arial" panose="020B0604020202020204" pitchFamily="34" charset="0"/>
                <a:ea typeface="+mn-ea"/>
                <a:cs typeface="Arial" panose="020B0604020202020204" pitchFamily="34" charset="0"/>
              </a:rPr>
              <a:t>Poster presented at the 2020 ASH Annual Meeting &amp; Exposition, held virtually on 5–8 December 2020</a:t>
            </a:r>
          </a:p>
        </p:txBody>
      </p:sp>
      <p:sp>
        <p:nvSpPr>
          <p:cNvPr id="19" name="Footer Placeholder 4">
            <a:extLst>
              <a:ext uri="{FF2B5EF4-FFF2-40B4-BE49-F238E27FC236}">
                <a16:creationId xmlns:a16="http://schemas.microsoft.com/office/drawing/2014/main" id="{2C11816E-A131-41D8-8C17-1DC2CBBDA031}"/>
              </a:ext>
            </a:extLst>
          </p:cNvPr>
          <p:cNvSpPr>
            <a:spLocks noGrp="1"/>
          </p:cNvSpPr>
          <p:nvPr>
            <p:ph type="ftr" sz="quarter" idx="3"/>
          </p:nvPr>
        </p:nvSpPr>
        <p:spPr>
          <a:xfrm>
            <a:off x="459507" y="6279132"/>
            <a:ext cx="10515599" cy="313604"/>
          </a:xfrm>
          <a:prstGeom prst="rect">
            <a:avLst/>
          </a:prstGeom>
        </p:spPr>
        <p:txBody>
          <a:bodyPr vert="horz" lIns="91440" tIns="45720" rIns="91440" bIns="45720" rtlCol="0" anchor="b"/>
          <a:lstStyle>
            <a:lvl1pPr algn="l">
              <a:defRPr sz="1000">
                <a:solidFill>
                  <a:schemeClr val="bg1"/>
                </a:solidFill>
                <a:latin typeface="Arial" panose="020B0604020202020204" pitchFamily="34" charset="0"/>
                <a:cs typeface="Arial" panose="020B0604020202020204" pitchFamily="34" charset="0"/>
              </a:defRPr>
            </a:lvl1pPr>
          </a:lstStyle>
          <a:p>
            <a:r>
              <a:rPr lang="en-US" dirty="0"/>
              <a:t>References</a:t>
            </a:r>
          </a:p>
        </p:txBody>
      </p:sp>
    </p:spTree>
    <p:extLst>
      <p:ext uri="{BB962C8B-B14F-4D97-AF65-F5344CB8AC3E}">
        <p14:creationId xmlns:p14="http://schemas.microsoft.com/office/powerpoint/2010/main" val="2366730178"/>
      </p:ext>
    </p:extLst>
  </p:cSld>
  <p:clrMapOvr>
    <a:masterClrMapping/>
  </p:clrMapOvr>
  <p:extLst>
    <p:ext uri="{DCECCB84-F9BA-43D5-87BE-67443E8EF086}">
      <p15:sldGuideLst xmlns:p15="http://schemas.microsoft.com/office/powerpoint/2012/main">
        <p15:guide id="1" pos="74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Results Two">
    <p:bg>
      <p:bgPr>
        <a:solidFill>
          <a:schemeClr val="accent4"/>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30E1FC2F-B590-4161-9003-9AD724CEFCF2}"/>
              </a:ext>
            </a:extLst>
          </p:cNvPr>
          <p:cNvSpPr/>
          <p:nvPr userDrawn="1"/>
        </p:nvSpPr>
        <p:spPr>
          <a:xfrm>
            <a:off x="414482" y="1153747"/>
            <a:ext cx="4110453" cy="5015757"/>
          </a:xfrm>
          <a:prstGeom prst="roundRect">
            <a:avLst>
              <a:gd name="adj" fmla="val 348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4E58C8D7-96B5-4957-B62E-C727028C4CA5}"/>
              </a:ext>
            </a:extLst>
          </p:cNvPr>
          <p:cNvSpPr/>
          <p:nvPr userDrawn="1"/>
        </p:nvSpPr>
        <p:spPr>
          <a:xfrm>
            <a:off x="4756900" y="1153747"/>
            <a:ext cx="7054100" cy="3885298"/>
          </a:xfrm>
          <a:prstGeom prst="roundRect">
            <a:avLst>
              <a:gd name="adj" fmla="val 38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3052E07-F49D-466D-8A06-60135463D4DE}"/>
              </a:ext>
            </a:extLst>
          </p:cNvPr>
          <p:cNvSpPr/>
          <p:nvPr userDrawn="1"/>
        </p:nvSpPr>
        <p:spPr>
          <a:xfrm>
            <a:off x="0" y="-31967"/>
            <a:ext cx="12192000" cy="7877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630E8B2-4C2D-49FA-B16A-4A5DC8A1A428}"/>
              </a:ext>
            </a:extLst>
          </p:cNvPr>
          <p:cNvSpPr>
            <a:spLocks noGrp="1"/>
          </p:cNvSpPr>
          <p:nvPr>
            <p:ph type="title"/>
          </p:nvPr>
        </p:nvSpPr>
        <p:spPr>
          <a:xfrm>
            <a:off x="414481" y="31968"/>
            <a:ext cx="10890827" cy="723826"/>
          </a:xfrm>
        </p:spPr>
        <p:txBody>
          <a:bodyPr>
            <a:normAutofit/>
          </a:bodyPr>
          <a:lstStyle>
            <a:lvl1pPr>
              <a:defRPr sz="3600">
                <a:solidFill>
                  <a:schemeClr val="bg1"/>
                </a:solidFill>
              </a:defRPr>
            </a:lvl1pPr>
          </a:lstStyle>
          <a:p>
            <a:r>
              <a:rPr lang="en-US" dirty="0"/>
              <a:t>Click to edit Master title style</a:t>
            </a:r>
          </a:p>
        </p:txBody>
      </p:sp>
      <p:sp>
        <p:nvSpPr>
          <p:cNvPr id="10" name="Rectangle: Rounded Corners 9">
            <a:extLst>
              <a:ext uri="{FF2B5EF4-FFF2-40B4-BE49-F238E27FC236}">
                <a16:creationId xmlns:a16="http://schemas.microsoft.com/office/drawing/2014/main" id="{4378205F-E1FE-4513-B02D-EBCDAD550C66}"/>
              </a:ext>
            </a:extLst>
          </p:cNvPr>
          <p:cNvSpPr/>
          <p:nvPr userDrawn="1"/>
        </p:nvSpPr>
        <p:spPr>
          <a:xfrm>
            <a:off x="4756900" y="5188873"/>
            <a:ext cx="7054100" cy="951118"/>
          </a:xfrm>
          <a:prstGeom prst="roundRect">
            <a:avLst>
              <a:gd name="adj" fmla="val 152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E64ED553-C422-4B9E-813D-458DFA7408C6}"/>
              </a:ext>
            </a:extLst>
          </p:cNvPr>
          <p:cNvSpPr>
            <a:spLocks noGrp="1"/>
          </p:cNvSpPr>
          <p:nvPr>
            <p:ph type="sldNum" sz="quarter" idx="12"/>
          </p:nvPr>
        </p:nvSpPr>
        <p:spPr/>
        <p:txBody>
          <a:bodyPr/>
          <a:lstStyle>
            <a:lvl1pPr>
              <a:defRPr>
                <a:solidFill>
                  <a:schemeClr val="bg1"/>
                </a:solidFill>
              </a:defRPr>
            </a:lvl1pPr>
          </a:lstStyle>
          <a:p>
            <a:fld id="{DA69A137-6BDB-47B4-8B9B-30BE2E63C07B}" type="slidenum">
              <a:rPr lang="en-US" smtClean="0"/>
              <a:pPr/>
              <a:t>‹#›</a:t>
            </a:fld>
            <a:endParaRPr lang="en-US" dirty="0"/>
          </a:p>
        </p:txBody>
      </p:sp>
      <p:sp>
        <p:nvSpPr>
          <p:cNvPr id="14" name="Text Placeholder 7">
            <a:extLst>
              <a:ext uri="{FF2B5EF4-FFF2-40B4-BE49-F238E27FC236}">
                <a16:creationId xmlns:a16="http://schemas.microsoft.com/office/drawing/2014/main" id="{E231DFE9-8AD3-4B39-897F-0DCD67AB5DA0}"/>
              </a:ext>
            </a:extLst>
          </p:cNvPr>
          <p:cNvSpPr>
            <a:spLocks noGrp="1"/>
          </p:cNvSpPr>
          <p:nvPr>
            <p:ph type="body" sz="quarter" idx="14"/>
          </p:nvPr>
        </p:nvSpPr>
        <p:spPr>
          <a:xfrm>
            <a:off x="4987810" y="5306925"/>
            <a:ext cx="6408572" cy="764421"/>
          </a:xfrm>
        </p:spPr>
        <p:txBody>
          <a:bodyPr numCol="2">
            <a:normAutofit/>
          </a:bodyPr>
          <a:lstStyle>
            <a:lvl1pPr marL="285750" indent="-285750">
              <a:spcBef>
                <a:spcPts val="600"/>
              </a:spcBef>
              <a:buFont typeface="Arial" panose="020B0604020202020204" pitchFamily="34" charset="0"/>
              <a:buChar char="•"/>
              <a:defRPr sz="1200"/>
            </a:lvl1pPr>
            <a:lvl2pPr marL="285750" indent="-285750">
              <a:spcBef>
                <a:spcPts val="600"/>
              </a:spcBef>
              <a:buFont typeface="Arial" panose="020B0604020202020204" pitchFamily="34" charset="0"/>
              <a:buChar char="•"/>
              <a:defRPr sz="1200"/>
            </a:lvl2pPr>
            <a:lvl3pPr marL="285750" indent="-285750">
              <a:spcBef>
                <a:spcPts val="600"/>
              </a:spcBef>
              <a:buFont typeface="Arial" panose="020B0604020202020204" pitchFamily="34" charset="0"/>
              <a:buChar char="•"/>
              <a:defRPr sz="1200"/>
            </a:lvl3pPr>
            <a:lvl4pPr marL="285750" indent="-285750">
              <a:spcBef>
                <a:spcPts val="600"/>
              </a:spcBef>
              <a:buFont typeface="Arial" panose="020B0604020202020204" pitchFamily="34" charset="0"/>
              <a:buChar char="•"/>
              <a:defRPr sz="1200"/>
            </a:lvl4pPr>
            <a:lvl5pPr marL="285750" indent="-285750">
              <a:spcBef>
                <a:spcPts val="600"/>
              </a:spcBef>
              <a:buFont typeface="Arial" panose="020B0604020202020204"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Box 16">
            <a:extLst>
              <a:ext uri="{FF2B5EF4-FFF2-40B4-BE49-F238E27FC236}">
                <a16:creationId xmlns:a16="http://schemas.microsoft.com/office/drawing/2014/main" id="{5E0A7798-739E-4508-A3EF-0A698F95BF59}"/>
              </a:ext>
            </a:extLst>
          </p:cNvPr>
          <p:cNvSpPr txBox="1"/>
          <p:nvPr userDrawn="1"/>
        </p:nvSpPr>
        <p:spPr>
          <a:xfrm>
            <a:off x="3457621" y="6652816"/>
            <a:ext cx="5276757" cy="2051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30000" dirty="0">
                <a:solidFill>
                  <a:schemeClr val="bg1"/>
                </a:solidFill>
                <a:latin typeface="Arial" panose="020B0604020202020204" pitchFamily="34" charset="0"/>
                <a:ea typeface="+mn-ea"/>
                <a:cs typeface="Arial" panose="020B0604020202020204" pitchFamily="34" charset="0"/>
              </a:rPr>
              <a:t>Poster presented at the 2020 ASH Annual Meeting &amp; Exposition, held virtually on 5–8 December 2020</a:t>
            </a:r>
          </a:p>
        </p:txBody>
      </p:sp>
      <p:sp>
        <p:nvSpPr>
          <p:cNvPr id="18" name="Text Placeholder 11">
            <a:extLst>
              <a:ext uri="{FF2B5EF4-FFF2-40B4-BE49-F238E27FC236}">
                <a16:creationId xmlns:a16="http://schemas.microsoft.com/office/drawing/2014/main" id="{54550769-C1D6-46E1-B3D4-88626FFD4932}"/>
              </a:ext>
            </a:extLst>
          </p:cNvPr>
          <p:cNvSpPr>
            <a:spLocks noGrp="1"/>
          </p:cNvSpPr>
          <p:nvPr>
            <p:ph type="body" sz="quarter" idx="13"/>
          </p:nvPr>
        </p:nvSpPr>
        <p:spPr>
          <a:xfrm>
            <a:off x="698047" y="1427666"/>
            <a:ext cx="3558412" cy="404813"/>
          </a:xfrm>
        </p:spPr>
        <p:txBody>
          <a:bodyPr anchor="ctr">
            <a:normAutofit/>
          </a:bodyPr>
          <a:lstStyle>
            <a:lvl1pPr marL="0" indent="0">
              <a:buNone/>
              <a:defRPr sz="1600" b="1">
                <a:solidFill>
                  <a:schemeClr val="accent2"/>
                </a:solidFill>
              </a:defRPr>
            </a:lvl1pPr>
          </a:lstStyle>
          <a:p>
            <a:pPr lvl="0"/>
            <a:r>
              <a:rPr lang="en-US" dirty="0"/>
              <a:t>Click to edit Master text styles</a:t>
            </a:r>
          </a:p>
        </p:txBody>
      </p:sp>
      <p:sp>
        <p:nvSpPr>
          <p:cNvPr id="19" name="Text Placeholder 16">
            <a:extLst>
              <a:ext uri="{FF2B5EF4-FFF2-40B4-BE49-F238E27FC236}">
                <a16:creationId xmlns:a16="http://schemas.microsoft.com/office/drawing/2014/main" id="{15123A6A-B255-4EE9-828A-106FF761DAEC}"/>
              </a:ext>
            </a:extLst>
          </p:cNvPr>
          <p:cNvSpPr>
            <a:spLocks noGrp="1"/>
          </p:cNvSpPr>
          <p:nvPr>
            <p:ph type="body" sz="quarter" idx="15"/>
          </p:nvPr>
        </p:nvSpPr>
        <p:spPr>
          <a:xfrm>
            <a:off x="698121" y="2074863"/>
            <a:ext cx="3557587" cy="3792537"/>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Footer Placeholder 4">
            <a:extLst>
              <a:ext uri="{FF2B5EF4-FFF2-40B4-BE49-F238E27FC236}">
                <a16:creationId xmlns:a16="http://schemas.microsoft.com/office/drawing/2014/main" id="{DF2C17AF-838F-411F-8E9C-EFAF27689755}"/>
              </a:ext>
            </a:extLst>
          </p:cNvPr>
          <p:cNvSpPr>
            <a:spLocks noGrp="1"/>
          </p:cNvSpPr>
          <p:nvPr>
            <p:ph type="ftr" sz="quarter" idx="3"/>
          </p:nvPr>
        </p:nvSpPr>
        <p:spPr>
          <a:xfrm>
            <a:off x="459507" y="6279132"/>
            <a:ext cx="10515599" cy="313604"/>
          </a:xfrm>
          <a:prstGeom prst="rect">
            <a:avLst/>
          </a:prstGeom>
        </p:spPr>
        <p:txBody>
          <a:bodyPr vert="horz" lIns="91440" tIns="45720" rIns="91440" bIns="45720" rtlCol="0" anchor="b"/>
          <a:lstStyle>
            <a:lvl1pPr algn="l">
              <a:defRPr sz="1000">
                <a:solidFill>
                  <a:schemeClr val="bg1"/>
                </a:solidFill>
                <a:latin typeface="Arial" panose="020B0604020202020204" pitchFamily="34" charset="0"/>
                <a:cs typeface="Arial" panose="020B0604020202020204" pitchFamily="34" charset="0"/>
              </a:defRPr>
            </a:lvl1pPr>
          </a:lstStyle>
          <a:p>
            <a:r>
              <a:rPr lang="en-US" dirty="0"/>
              <a:t>References</a:t>
            </a:r>
          </a:p>
        </p:txBody>
      </p:sp>
    </p:spTree>
    <p:extLst>
      <p:ext uri="{BB962C8B-B14F-4D97-AF65-F5344CB8AC3E}">
        <p14:creationId xmlns:p14="http://schemas.microsoft.com/office/powerpoint/2010/main" val="3449350371"/>
      </p:ext>
    </p:extLst>
  </p:cSld>
  <p:clrMapOvr>
    <a:masterClrMapping/>
  </p:clrMapOvr>
  <p:extLst>
    <p:ext uri="{DCECCB84-F9BA-43D5-87BE-67443E8EF086}">
      <p15:sldGuideLst xmlns:p15="http://schemas.microsoft.com/office/powerpoint/2012/main">
        <p15:guide id="1" pos="74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Rerults Three">
    <p:bg>
      <p:bgPr>
        <a:solidFill>
          <a:schemeClr val="accent4"/>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4ACB34E-01AD-42BB-9FB5-974B09253D2C}"/>
              </a:ext>
            </a:extLst>
          </p:cNvPr>
          <p:cNvSpPr/>
          <p:nvPr userDrawn="1"/>
        </p:nvSpPr>
        <p:spPr>
          <a:xfrm>
            <a:off x="414482" y="1153748"/>
            <a:ext cx="11387658" cy="3704580"/>
          </a:xfrm>
          <a:prstGeom prst="roundRect">
            <a:avLst>
              <a:gd name="adj" fmla="val 348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E64ED553-C422-4B9E-813D-458DFA7408C6}"/>
              </a:ext>
            </a:extLst>
          </p:cNvPr>
          <p:cNvSpPr>
            <a:spLocks noGrp="1"/>
          </p:cNvSpPr>
          <p:nvPr>
            <p:ph type="sldNum" sz="quarter" idx="12"/>
          </p:nvPr>
        </p:nvSpPr>
        <p:spPr/>
        <p:txBody>
          <a:bodyPr/>
          <a:lstStyle>
            <a:lvl1pPr>
              <a:defRPr>
                <a:solidFill>
                  <a:schemeClr val="bg1"/>
                </a:solidFill>
              </a:defRPr>
            </a:lvl1pPr>
          </a:lstStyle>
          <a:p>
            <a:fld id="{DA69A137-6BDB-47B4-8B9B-30BE2E63C07B}" type="slidenum">
              <a:rPr lang="en-US" smtClean="0"/>
              <a:pPr/>
              <a:t>‹#›</a:t>
            </a:fld>
            <a:endParaRPr lang="en-US" dirty="0"/>
          </a:p>
        </p:txBody>
      </p:sp>
      <p:sp>
        <p:nvSpPr>
          <p:cNvPr id="9" name="Rectangle 8">
            <a:extLst>
              <a:ext uri="{FF2B5EF4-FFF2-40B4-BE49-F238E27FC236}">
                <a16:creationId xmlns:a16="http://schemas.microsoft.com/office/drawing/2014/main" id="{53052E07-F49D-466D-8A06-60135463D4DE}"/>
              </a:ext>
            </a:extLst>
          </p:cNvPr>
          <p:cNvSpPr/>
          <p:nvPr userDrawn="1"/>
        </p:nvSpPr>
        <p:spPr>
          <a:xfrm>
            <a:off x="0" y="-31967"/>
            <a:ext cx="12192000" cy="7877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630E8B2-4C2D-49FA-B16A-4A5DC8A1A428}"/>
              </a:ext>
            </a:extLst>
          </p:cNvPr>
          <p:cNvSpPr>
            <a:spLocks noGrp="1"/>
          </p:cNvSpPr>
          <p:nvPr>
            <p:ph type="title"/>
          </p:nvPr>
        </p:nvSpPr>
        <p:spPr>
          <a:xfrm>
            <a:off x="414481" y="31968"/>
            <a:ext cx="10890827" cy="723826"/>
          </a:xfrm>
        </p:spPr>
        <p:txBody>
          <a:bodyPr>
            <a:normAutofit/>
          </a:bodyPr>
          <a:lstStyle>
            <a:lvl1pPr>
              <a:defRPr sz="3600">
                <a:solidFill>
                  <a:schemeClr val="bg1"/>
                </a:solidFill>
              </a:defRPr>
            </a:lvl1pPr>
          </a:lstStyle>
          <a:p>
            <a:r>
              <a:rPr lang="en-US" dirty="0"/>
              <a:t>Click to edit Master title style</a:t>
            </a:r>
          </a:p>
        </p:txBody>
      </p:sp>
      <p:sp>
        <p:nvSpPr>
          <p:cNvPr id="10" name="Rectangle: Rounded Corners 9">
            <a:extLst>
              <a:ext uri="{FF2B5EF4-FFF2-40B4-BE49-F238E27FC236}">
                <a16:creationId xmlns:a16="http://schemas.microsoft.com/office/drawing/2014/main" id="{4378205F-E1FE-4513-B02D-EBCDAD550C66}"/>
              </a:ext>
            </a:extLst>
          </p:cNvPr>
          <p:cNvSpPr/>
          <p:nvPr userDrawn="1"/>
        </p:nvSpPr>
        <p:spPr>
          <a:xfrm>
            <a:off x="414481" y="5061527"/>
            <a:ext cx="11387659" cy="1107977"/>
          </a:xfrm>
          <a:prstGeom prst="roundRect">
            <a:avLst>
              <a:gd name="adj" fmla="val 147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hart Placeholder 10">
            <a:extLst>
              <a:ext uri="{FF2B5EF4-FFF2-40B4-BE49-F238E27FC236}">
                <a16:creationId xmlns:a16="http://schemas.microsoft.com/office/drawing/2014/main" id="{FB794CCE-CD7F-487C-B31B-1D5CB79FA821}"/>
              </a:ext>
            </a:extLst>
          </p:cNvPr>
          <p:cNvSpPr>
            <a:spLocks noGrp="1"/>
          </p:cNvSpPr>
          <p:nvPr>
            <p:ph type="chart" sz="quarter" idx="13"/>
          </p:nvPr>
        </p:nvSpPr>
        <p:spPr>
          <a:xfrm>
            <a:off x="854075" y="1519344"/>
            <a:ext cx="10010775" cy="2973388"/>
          </a:xfrm>
        </p:spPr>
        <p:txBody>
          <a:bodyPr>
            <a:normAutofit/>
          </a:bodyPr>
          <a:lstStyle>
            <a:lvl1pPr marL="0" indent="0">
              <a:buNone/>
              <a:defRPr sz="1800"/>
            </a:lvl1pPr>
          </a:lstStyle>
          <a:p>
            <a:endParaRPr lang="en-US" dirty="0"/>
          </a:p>
        </p:txBody>
      </p:sp>
      <p:sp>
        <p:nvSpPr>
          <p:cNvPr id="8" name="Text Placeholder 7">
            <a:extLst>
              <a:ext uri="{FF2B5EF4-FFF2-40B4-BE49-F238E27FC236}">
                <a16:creationId xmlns:a16="http://schemas.microsoft.com/office/drawing/2014/main" id="{CD88388F-686C-4E35-9120-0B2A8436FC16}"/>
              </a:ext>
            </a:extLst>
          </p:cNvPr>
          <p:cNvSpPr>
            <a:spLocks noGrp="1"/>
          </p:cNvSpPr>
          <p:nvPr>
            <p:ph type="body" sz="quarter" idx="14"/>
          </p:nvPr>
        </p:nvSpPr>
        <p:spPr>
          <a:xfrm>
            <a:off x="950913" y="5172075"/>
            <a:ext cx="9913937" cy="893763"/>
          </a:xfrm>
        </p:spPr>
        <p:txBody>
          <a:bodyPr numCol="2">
            <a:normAutofit/>
          </a:bodyPr>
          <a:lstStyle>
            <a:lvl1pPr marL="285750" indent="-285750">
              <a:spcBef>
                <a:spcPts val="600"/>
              </a:spcBef>
              <a:buFont typeface="Arial" panose="020B0604020202020204" pitchFamily="34" charset="0"/>
              <a:buChar char="•"/>
              <a:defRPr sz="1200"/>
            </a:lvl1pPr>
            <a:lvl2pPr marL="285750" indent="-285750">
              <a:spcBef>
                <a:spcPts val="600"/>
              </a:spcBef>
              <a:buFont typeface="Arial" panose="020B0604020202020204" pitchFamily="34" charset="0"/>
              <a:buChar char="•"/>
              <a:defRPr sz="1200"/>
            </a:lvl2pPr>
            <a:lvl3pPr marL="285750" indent="-285750">
              <a:spcBef>
                <a:spcPts val="600"/>
              </a:spcBef>
              <a:buFont typeface="Arial" panose="020B0604020202020204" pitchFamily="34" charset="0"/>
              <a:buChar char="•"/>
              <a:defRPr sz="1200"/>
            </a:lvl3pPr>
            <a:lvl4pPr marL="285750" indent="-285750">
              <a:spcBef>
                <a:spcPts val="600"/>
              </a:spcBef>
              <a:buFont typeface="Arial" panose="020B0604020202020204" pitchFamily="34" charset="0"/>
              <a:buChar char="•"/>
              <a:defRPr sz="1200"/>
            </a:lvl4pPr>
            <a:lvl5pPr marL="285750" indent="-285750">
              <a:spcBef>
                <a:spcPts val="600"/>
              </a:spcBef>
              <a:buFont typeface="Arial" panose="020B0604020202020204"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Box 12">
            <a:extLst>
              <a:ext uri="{FF2B5EF4-FFF2-40B4-BE49-F238E27FC236}">
                <a16:creationId xmlns:a16="http://schemas.microsoft.com/office/drawing/2014/main" id="{D8542D00-7CAA-4918-BF53-9EE3C9156ED0}"/>
              </a:ext>
            </a:extLst>
          </p:cNvPr>
          <p:cNvSpPr txBox="1"/>
          <p:nvPr userDrawn="1"/>
        </p:nvSpPr>
        <p:spPr>
          <a:xfrm>
            <a:off x="3457621" y="6652816"/>
            <a:ext cx="5276757" cy="2051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30000" dirty="0">
                <a:solidFill>
                  <a:schemeClr val="bg1"/>
                </a:solidFill>
                <a:latin typeface="Arial" panose="020B0604020202020204" pitchFamily="34" charset="0"/>
                <a:ea typeface="+mn-ea"/>
                <a:cs typeface="Arial" panose="020B0604020202020204" pitchFamily="34" charset="0"/>
              </a:rPr>
              <a:t>Poster presented at the 2020 ASH Annual Meeting &amp; Exposition, held virtually on 5–8 December 2020</a:t>
            </a:r>
          </a:p>
        </p:txBody>
      </p:sp>
      <p:sp>
        <p:nvSpPr>
          <p:cNvPr id="15" name="Footer Placeholder 4">
            <a:extLst>
              <a:ext uri="{FF2B5EF4-FFF2-40B4-BE49-F238E27FC236}">
                <a16:creationId xmlns:a16="http://schemas.microsoft.com/office/drawing/2014/main" id="{95E36ED8-0FDB-4C5C-A44F-F9889AA76D95}"/>
              </a:ext>
            </a:extLst>
          </p:cNvPr>
          <p:cNvSpPr>
            <a:spLocks noGrp="1"/>
          </p:cNvSpPr>
          <p:nvPr>
            <p:ph type="ftr" sz="quarter" idx="3"/>
          </p:nvPr>
        </p:nvSpPr>
        <p:spPr>
          <a:xfrm>
            <a:off x="459507" y="6279132"/>
            <a:ext cx="10515599" cy="313604"/>
          </a:xfrm>
          <a:prstGeom prst="rect">
            <a:avLst/>
          </a:prstGeom>
        </p:spPr>
        <p:txBody>
          <a:bodyPr vert="horz" lIns="91440" tIns="45720" rIns="91440" bIns="45720" rtlCol="0" anchor="b"/>
          <a:lstStyle>
            <a:lvl1pPr algn="l">
              <a:defRPr sz="1000">
                <a:solidFill>
                  <a:schemeClr val="bg1"/>
                </a:solidFill>
                <a:latin typeface="Arial" panose="020B0604020202020204" pitchFamily="34" charset="0"/>
                <a:cs typeface="Arial" panose="020B0604020202020204" pitchFamily="34" charset="0"/>
              </a:defRPr>
            </a:lvl1pPr>
          </a:lstStyle>
          <a:p>
            <a:r>
              <a:rPr lang="en-US" dirty="0"/>
              <a:t>References</a:t>
            </a:r>
          </a:p>
        </p:txBody>
      </p:sp>
    </p:spTree>
    <p:extLst>
      <p:ext uri="{BB962C8B-B14F-4D97-AF65-F5344CB8AC3E}">
        <p14:creationId xmlns:p14="http://schemas.microsoft.com/office/powerpoint/2010/main" val="4050773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our Conclusions">
    <p:bg>
      <p:bgPr>
        <a:solidFill>
          <a:schemeClr val="accent4"/>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FD30B989-D69E-443C-8319-B1B7D86B0626}"/>
              </a:ext>
            </a:extLst>
          </p:cNvPr>
          <p:cNvSpPr/>
          <p:nvPr userDrawn="1"/>
        </p:nvSpPr>
        <p:spPr>
          <a:xfrm>
            <a:off x="6192932" y="477822"/>
            <a:ext cx="5427566" cy="2734411"/>
          </a:xfrm>
          <a:custGeom>
            <a:avLst/>
            <a:gdLst>
              <a:gd name="connsiteX0" fmla="*/ 85753 w 4416172"/>
              <a:gd name="connsiteY0" fmla="*/ 0 h 2458502"/>
              <a:gd name="connsiteX1" fmla="*/ 4330419 w 4416172"/>
              <a:gd name="connsiteY1" fmla="*/ 0 h 2458502"/>
              <a:gd name="connsiteX2" fmla="*/ 4416172 w 4416172"/>
              <a:gd name="connsiteY2" fmla="*/ 85753 h 2458502"/>
              <a:gd name="connsiteX3" fmla="*/ 4416172 w 4416172"/>
              <a:gd name="connsiteY3" fmla="*/ 2372749 h 2458502"/>
              <a:gd name="connsiteX4" fmla="*/ 4330419 w 4416172"/>
              <a:gd name="connsiteY4" fmla="*/ 2458502 h 2458502"/>
              <a:gd name="connsiteX5" fmla="*/ 1286711 w 4416172"/>
              <a:gd name="connsiteY5" fmla="*/ 2458502 h 2458502"/>
              <a:gd name="connsiteX6" fmla="*/ 1283950 w 4416172"/>
              <a:gd name="connsiteY6" fmla="*/ 2403812 h 2458502"/>
              <a:gd name="connsiteX7" fmla="*/ 70338 w 4416172"/>
              <a:gd name="connsiteY7" fmla="*/ 1190201 h 2458502"/>
              <a:gd name="connsiteX8" fmla="*/ 0 w 4416172"/>
              <a:gd name="connsiteY8" fmla="*/ 1186649 h 2458502"/>
              <a:gd name="connsiteX9" fmla="*/ 0 w 4416172"/>
              <a:gd name="connsiteY9" fmla="*/ 85753 h 2458502"/>
              <a:gd name="connsiteX10" fmla="*/ 85753 w 4416172"/>
              <a:gd name="connsiteY10" fmla="*/ 0 h 245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6172" h="2458502">
                <a:moveTo>
                  <a:pt x="85753" y="0"/>
                </a:moveTo>
                <a:lnTo>
                  <a:pt x="4330419" y="0"/>
                </a:lnTo>
                <a:cubicBezTo>
                  <a:pt x="4377779" y="0"/>
                  <a:pt x="4416172" y="38393"/>
                  <a:pt x="4416172" y="85753"/>
                </a:cubicBezTo>
                <a:lnTo>
                  <a:pt x="4416172" y="2372749"/>
                </a:lnTo>
                <a:cubicBezTo>
                  <a:pt x="4416172" y="2420109"/>
                  <a:pt x="4377779" y="2458502"/>
                  <a:pt x="4330419" y="2458502"/>
                </a:cubicBezTo>
                <a:lnTo>
                  <a:pt x="1286711" y="2458502"/>
                </a:lnTo>
                <a:lnTo>
                  <a:pt x="1283950" y="2403812"/>
                </a:lnTo>
                <a:cubicBezTo>
                  <a:pt x="1218964" y="1763910"/>
                  <a:pt x="710241" y="1255187"/>
                  <a:pt x="70338" y="1190201"/>
                </a:cubicBezTo>
                <a:lnTo>
                  <a:pt x="0" y="1186649"/>
                </a:lnTo>
                <a:lnTo>
                  <a:pt x="0" y="85753"/>
                </a:lnTo>
                <a:cubicBezTo>
                  <a:pt x="0" y="38393"/>
                  <a:pt x="38393" y="0"/>
                  <a:pt x="857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1EFF0565-E497-4C81-B534-9EEB310DE2EE}"/>
              </a:ext>
            </a:extLst>
          </p:cNvPr>
          <p:cNvSpPr/>
          <p:nvPr userDrawn="1"/>
        </p:nvSpPr>
        <p:spPr>
          <a:xfrm rot="10800000">
            <a:off x="571500" y="3383751"/>
            <a:ext cx="5427568" cy="2734411"/>
          </a:xfrm>
          <a:custGeom>
            <a:avLst/>
            <a:gdLst>
              <a:gd name="connsiteX0" fmla="*/ 85753 w 4416172"/>
              <a:gd name="connsiteY0" fmla="*/ 0 h 2458502"/>
              <a:gd name="connsiteX1" fmla="*/ 4330419 w 4416172"/>
              <a:gd name="connsiteY1" fmla="*/ 0 h 2458502"/>
              <a:gd name="connsiteX2" fmla="*/ 4416172 w 4416172"/>
              <a:gd name="connsiteY2" fmla="*/ 85753 h 2458502"/>
              <a:gd name="connsiteX3" fmla="*/ 4416172 w 4416172"/>
              <a:gd name="connsiteY3" fmla="*/ 2372749 h 2458502"/>
              <a:gd name="connsiteX4" fmla="*/ 4330419 w 4416172"/>
              <a:gd name="connsiteY4" fmla="*/ 2458502 h 2458502"/>
              <a:gd name="connsiteX5" fmla="*/ 1286711 w 4416172"/>
              <a:gd name="connsiteY5" fmla="*/ 2458502 h 2458502"/>
              <a:gd name="connsiteX6" fmla="*/ 1283950 w 4416172"/>
              <a:gd name="connsiteY6" fmla="*/ 2403812 h 2458502"/>
              <a:gd name="connsiteX7" fmla="*/ 70338 w 4416172"/>
              <a:gd name="connsiteY7" fmla="*/ 1190201 h 2458502"/>
              <a:gd name="connsiteX8" fmla="*/ 0 w 4416172"/>
              <a:gd name="connsiteY8" fmla="*/ 1186649 h 2458502"/>
              <a:gd name="connsiteX9" fmla="*/ 0 w 4416172"/>
              <a:gd name="connsiteY9" fmla="*/ 85753 h 2458502"/>
              <a:gd name="connsiteX10" fmla="*/ 85753 w 4416172"/>
              <a:gd name="connsiteY10" fmla="*/ 0 h 245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6172" h="2458502">
                <a:moveTo>
                  <a:pt x="85753" y="0"/>
                </a:moveTo>
                <a:lnTo>
                  <a:pt x="4330419" y="0"/>
                </a:lnTo>
                <a:cubicBezTo>
                  <a:pt x="4377779" y="0"/>
                  <a:pt x="4416172" y="38393"/>
                  <a:pt x="4416172" y="85753"/>
                </a:cubicBezTo>
                <a:lnTo>
                  <a:pt x="4416172" y="2372749"/>
                </a:lnTo>
                <a:cubicBezTo>
                  <a:pt x="4416172" y="2420109"/>
                  <a:pt x="4377779" y="2458502"/>
                  <a:pt x="4330419" y="2458502"/>
                </a:cubicBezTo>
                <a:lnTo>
                  <a:pt x="1286711" y="2458502"/>
                </a:lnTo>
                <a:lnTo>
                  <a:pt x="1283950" y="2403812"/>
                </a:lnTo>
                <a:cubicBezTo>
                  <a:pt x="1218964" y="1763910"/>
                  <a:pt x="710241" y="1255187"/>
                  <a:pt x="70338" y="1190201"/>
                </a:cubicBezTo>
                <a:lnTo>
                  <a:pt x="0" y="1186649"/>
                </a:lnTo>
                <a:lnTo>
                  <a:pt x="0" y="85753"/>
                </a:lnTo>
                <a:cubicBezTo>
                  <a:pt x="0" y="38393"/>
                  <a:pt x="38393" y="0"/>
                  <a:pt x="857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07CC6536-0067-4491-8BA9-3797D196607E}"/>
              </a:ext>
            </a:extLst>
          </p:cNvPr>
          <p:cNvSpPr/>
          <p:nvPr userDrawn="1"/>
        </p:nvSpPr>
        <p:spPr>
          <a:xfrm rot="10800000" flipH="1">
            <a:off x="6192932" y="3383751"/>
            <a:ext cx="5427566" cy="2734411"/>
          </a:xfrm>
          <a:custGeom>
            <a:avLst/>
            <a:gdLst>
              <a:gd name="connsiteX0" fmla="*/ 85753 w 4416172"/>
              <a:gd name="connsiteY0" fmla="*/ 0 h 2458502"/>
              <a:gd name="connsiteX1" fmla="*/ 4330419 w 4416172"/>
              <a:gd name="connsiteY1" fmla="*/ 0 h 2458502"/>
              <a:gd name="connsiteX2" fmla="*/ 4416172 w 4416172"/>
              <a:gd name="connsiteY2" fmla="*/ 85753 h 2458502"/>
              <a:gd name="connsiteX3" fmla="*/ 4416172 w 4416172"/>
              <a:gd name="connsiteY3" fmla="*/ 2372749 h 2458502"/>
              <a:gd name="connsiteX4" fmla="*/ 4330419 w 4416172"/>
              <a:gd name="connsiteY4" fmla="*/ 2458502 h 2458502"/>
              <a:gd name="connsiteX5" fmla="*/ 1286711 w 4416172"/>
              <a:gd name="connsiteY5" fmla="*/ 2458502 h 2458502"/>
              <a:gd name="connsiteX6" fmla="*/ 1283950 w 4416172"/>
              <a:gd name="connsiteY6" fmla="*/ 2403812 h 2458502"/>
              <a:gd name="connsiteX7" fmla="*/ 70338 w 4416172"/>
              <a:gd name="connsiteY7" fmla="*/ 1190201 h 2458502"/>
              <a:gd name="connsiteX8" fmla="*/ 0 w 4416172"/>
              <a:gd name="connsiteY8" fmla="*/ 1186649 h 2458502"/>
              <a:gd name="connsiteX9" fmla="*/ 0 w 4416172"/>
              <a:gd name="connsiteY9" fmla="*/ 85753 h 2458502"/>
              <a:gd name="connsiteX10" fmla="*/ 85753 w 4416172"/>
              <a:gd name="connsiteY10" fmla="*/ 0 h 245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6172" h="2458502">
                <a:moveTo>
                  <a:pt x="85753" y="0"/>
                </a:moveTo>
                <a:lnTo>
                  <a:pt x="4330419" y="0"/>
                </a:lnTo>
                <a:cubicBezTo>
                  <a:pt x="4377779" y="0"/>
                  <a:pt x="4416172" y="38393"/>
                  <a:pt x="4416172" y="85753"/>
                </a:cubicBezTo>
                <a:lnTo>
                  <a:pt x="4416172" y="2372749"/>
                </a:lnTo>
                <a:cubicBezTo>
                  <a:pt x="4416172" y="2420109"/>
                  <a:pt x="4377779" y="2458502"/>
                  <a:pt x="4330419" y="2458502"/>
                </a:cubicBezTo>
                <a:lnTo>
                  <a:pt x="1286711" y="2458502"/>
                </a:lnTo>
                <a:lnTo>
                  <a:pt x="1283950" y="2403812"/>
                </a:lnTo>
                <a:cubicBezTo>
                  <a:pt x="1218964" y="1763910"/>
                  <a:pt x="710241" y="1255187"/>
                  <a:pt x="70338" y="1190201"/>
                </a:cubicBezTo>
                <a:lnTo>
                  <a:pt x="0" y="1186649"/>
                </a:lnTo>
                <a:lnTo>
                  <a:pt x="0" y="85753"/>
                </a:lnTo>
                <a:cubicBezTo>
                  <a:pt x="0" y="38393"/>
                  <a:pt x="38393" y="0"/>
                  <a:pt x="857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0ECF24B9-8723-42A5-BD5D-3AF29C803905}"/>
              </a:ext>
            </a:extLst>
          </p:cNvPr>
          <p:cNvSpPr/>
          <p:nvPr userDrawn="1"/>
        </p:nvSpPr>
        <p:spPr>
          <a:xfrm flipH="1">
            <a:off x="571500" y="477822"/>
            <a:ext cx="5427567" cy="2734411"/>
          </a:xfrm>
          <a:custGeom>
            <a:avLst/>
            <a:gdLst>
              <a:gd name="connsiteX0" fmla="*/ 85753 w 4416172"/>
              <a:gd name="connsiteY0" fmla="*/ 0 h 2458502"/>
              <a:gd name="connsiteX1" fmla="*/ 4330419 w 4416172"/>
              <a:gd name="connsiteY1" fmla="*/ 0 h 2458502"/>
              <a:gd name="connsiteX2" fmla="*/ 4416172 w 4416172"/>
              <a:gd name="connsiteY2" fmla="*/ 85753 h 2458502"/>
              <a:gd name="connsiteX3" fmla="*/ 4416172 w 4416172"/>
              <a:gd name="connsiteY3" fmla="*/ 2372749 h 2458502"/>
              <a:gd name="connsiteX4" fmla="*/ 4330419 w 4416172"/>
              <a:gd name="connsiteY4" fmla="*/ 2458502 h 2458502"/>
              <a:gd name="connsiteX5" fmla="*/ 1286711 w 4416172"/>
              <a:gd name="connsiteY5" fmla="*/ 2458502 h 2458502"/>
              <a:gd name="connsiteX6" fmla="*/ 1283950 w 4416172"/>
              <a:gd name="connsiteY6" fmla="*/ 2403812 h 2458502"/>
              <a:gd name="connsiteX7" fmla="*/ 70338 w 4416172"/>
              <a:gd name="connsiteY7" fmla="*/ 1190201 h 2458502"/>
              <a:gd name="connsiteX8" fmla="*/ 0 w 4416172"/>
              <a:gd name="connsiteY8" fmla="*/ 1186649 h 2458502"/>
              <a:gd name="connsiteX9" fmla="*/ 0 w 4416172"/>
              <a:gd name="connsiteY9" fmla="*/ 85753 h 2458502"/>
              <a:gd name="connsiteX10" fmla="*/ 85753 w 4416172"/>
              <a:gd name="connsiteY10" fmla="*/ 0 h 245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6172" h="2458502">
                <a:moveTo>
                  <a:pt x="85753" y="0"/>
                </a:moveTo>
                <a:lnTo>
                  <a:pt x="4330419" y="0"/>
                </a:lnTo>
                <a:cubicBezTo>
                  <a:pt x="4377779" y="0"/>
                  <a:pt x="4416172" y="38393"/>
                  <a:pt x="4416172" y="85753"/>
                </a:cubicBezTo>
                <a:lnTo>
                  <a:pt x="4416172" y="2372749"/>
                </a:lnTo>
                <a:cubicBezTo>
                  <a:pt x="4416172" y="2420109"/>
                  <a:pt x="4377779" y="2458502"/>
                  <a:pt x="4330419" y="2458502"/>
                </a:cubicBezTo>
                <a:lnTo>
                  <a:pt x="1286711" y="2458502"/>
                </a:lnTo>
                <a:lnTo>
                  <a:pt x="1283950" y="2403812"/>
                </a:lnTo>
                <a:cubicBezTo>
                  <a:pt x="1218964" y="1763910"/>
                  <a:pt x="710241" y="1255187"/>
                  <a:pt x="70338" y="1190201"/>
                </a:cubicBezTo>
                <a:lnTo>
                  <a:pt x="0" y="1186649"/>
                </a:lnTo>
                <a:lnTo>
                  <a:pt x="0" y="85753"/>
                </a:lnTo>
                <a:cubicBezTo>
                  <a:pt x="0" y="38393"/>
                  <a:pt x="38393" y="0"/>
                  <a:pt x="857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a:extLst>
              <a:ext uri="{FF2B5EF4-FFF2-40B4-BE49-F238E27FC236}">
                <a16:creationId xmlns:a16="http://schemas.microsoft.com/office/drawing/2014/main" id="{44EA9477-CB67-446A-BD44-BC8F1D24F9D5}"/>
              </a:ext>
            </a:extLst>
          </p:cNvPr>
          <p:cNvSpPr/>
          <p:nvPr userDrawn="1"/>
        </p:nvSpPr>
        <p:spPr>
          <a:xfrm>
            <a:off x="6192447" y="1426614"/>
            <a:ext cx="1776127" cy="1785620"/>
          </a:xfrm>
          <a:custGeom>
            <a:avLst/>
            <a:gdLst>
              <a:gd name="connsiteX0" fmla="*/ 0 w 1596911"/>
              <a:gd name="connsiteY0" fmla="*/ 0 h 1605446"/>
              <a:gd name="connsiteX1" fmla="*/ 77036 w 1596911"/>
              <a:gd name="connsiteY1" fmla="*/ 3890 h 1605446"/>
              <a:gd name="connsiteX2" fmla="*/ 1593331 w 1596911"/>
              <a:gd name="connsiteY2" fmla="*/ 1529841 h 1605446"/>
              <a:gd name="connsiteX3" fmla="*/ 1596911 w 1596911"/>
              <a:gd name="connsiteY3" fmla="*/ 1605446 h 1605446"/>
              <a:gd name="connsiteX4" fmla="*/ 1082180 w 1596911"/>
              <a:gd name="connsiteY4" fmla="*/ 1605446 h 1605446"/>
              <a:gd name="connsiteX5" fmla="*/ 1080952 w 1596911"/>
              <a:gd name="connsiteY5" fmla="*/ 1579500 h 1605446"/>
              <a:gd name="connsiteX6" fmla="*/ 27005 w 1596911"/>
              <a:gd name="connsiteY6" fmla="*/ 518842 h 1605446"/>
              <a:gd name="connsiteX7" fmla="*/ 0 w 1596911"/>
              <a:gd name="connsiteY7" fmla="*/ 517478 h 160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6911" h="1605446">
                <a:moveTo>
                  <a:pt x="0" y="0"/>
                </a:moveTo>
                <a:lnTo>
                  <a:pt x="77036" y="3890"/>
                </a:lnTo>
                <a:cubicBezTo>
                  <a:pt x="879548" y="85389"/>
                  <a:pt x="1516809" y="725869"/>
                  <a:pt x="1593331" y="1529841"/>
                </a:cubicBezTo>
                <a:lnTo>
                  <a:pt x="1596911" y="1605446"/>
                </a:lnTo>
                <a:lnTo>
                  <a:pt x="1082180" y="1605446"/>
                </a:lnTo>
                <a:lnTo>
                  <a:pt x="1080952" y="1579500"/>
                </a:lnTo>
                <a:cubicBezTo>
                  <a:pt x="1027762" y="1020675"/>
                  <a:pt x="584815" y="575491"/>
                  <a:pt x="27005" y="518842"/>
                </a:cubicBezTo>
                <a:lnTo>
                  <a:pt x="0" y="51747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233323DF-C1B2-49D2-A938-AD7B450E1198}"/>
              </a:ext>
            </a:extLst>
          </p:cNvPr>
          <p:cNvSpPr/>
          <p:nvPr userDrawn="1"/>
        </p:nvSpPr>
        <p:spPr>
          <a:xfrm rot="16200000">
            <a:off x="4218194" y="1431359"/>
            <a:ext cx="1776127" cy="1785620"/>
          </a:xfrm>
          <a:custGeom>
            <a:avLst/>
            <a:gdLst>
              <a:gd name="connsiteX0" fmla="*/ 0 w 1596911"/>
              <a:gd name="connsiteY0" fmla="*/ 0 h 1605446"/>
              <a:gd name="connsiteX1" fmla="*/ 77036 w 1596911"/>
              <a:gd name="connsiteY1" fmla="*/ 3890 h 1605446"/>
              <a:gd name="connsiteX2" fmla="*/ 1593331 w 1596911"/>
              <a:gd name="connsiteY2" fmla="*/ 1529841 h 1605446"/>
              <a:gd name="connsiteX3" fmla="*/ 1596911 w 1596911"/>
              <a:gd name="connsiteY3" fmla="*/ 1605446 h 1605446"/>
              <a:gd name="connsiteX4" fmla="*/ 1082180 w 1596911"/>
              <a:gd name="connsiteY4" fmla="*/ 1605446 h 1605446"/>
              <a:gd name="connsiteX5" fmla="*/ 1080952 w 1596911"/>
              <a:gd name="connsiteY5" fmla="*/ 1579500 h 1605446"/>
              <a:gd name="connsiteX6" fmla="*/ 27005 w 1596911"/>
              <a:gd name="connsiteY6" fmla="*/ 518842 h 1605446"/>
              <a:gd name="connsiteX7" fmla="*/ 0 w 1596911"/>
              <a:gd name="connsiteY7" fmla="*/ 517478 h 160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6911" h="1605446">
                <a:moveTo>
                  <a:pt x="0" y="0"/>
                </a:moveTo>
                <a:lnTo>
                  <a:pt x="77036" y="3890"/>
                </a:lnTo>
                <a:cubicBezTo>
                  <a:pt x="879548" y="85389"/>
                  <a:pt x="1516809" y="725869"/>
                  <a:pt x="1593331" y="1529841"/>
                </a:cubicBezTo>
                <a:lnTo>
                  <a:pt x="1596911" y="1605446"/>
                </a:lnTo>
                <a:lnTo>
                  <a:pt x="1082180" y="1605446"/>
                </a:lnTo>
                <a:lnTo>
                  <a:pt x="1080952" y="1579500"/>
                </a:lnTo>
                <a:cubicBezTo>
                  <a:pt x="1027762" y="1020675"/>
                  <a:pt x="584815" y="575491"/>
                  <a:pt x="27005" y="518842"/>
                </a:cubicBezTo>
                <a:lnTo>
                  <a:pt x="0" y="5174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21217AE6-7C34-4BE4-A8C7-E5616D15A2A6}"/>
              </a:ext>
            </a:extLst>
          </p:cNvPr>
          <p:cNvSpPr/>
          <p:nvPr userDrawn="1"/>
        </p:nvSpPr>
        <p:spPr>
          <a:xfrm rot="10800000">
            <a:off x="4213447" y="3383429"/>
            <a:ext cx="1785620" cy="1810073"/>
          </a:xfrm>
          <a:custGeom>
            <a:avLst/>
            <a:gdLst>
              <a:gd name="connsiteX0" fmla="*/ 0 w 1596911"/>
              <a:gd name="connsiteY0" fmla="*/ 0 h 1605446"/>
              <a:gd name="connsiteX1" fmla="*/ 77036 w 1596911"/>
              <a:gd name="connsiteY1" fmla="*/ 3890 h 1605446"/>
              <a:gd name="connsiteX2" fmla="*/ 1593331 w 1596911"/>
              <a:gd name="connsiteY2" fmla="*/ 1529841 h 1605446"/>
              <a:gd name="connsiteX3" fmla="*/ 1596911 w 1596911"/>
              <a:gd name="connsiteY3" fmla="*/ 1605446 h 1605446"/>
              <a:gd name="connsiteX4" fmla="*/ 1082180 w 1596911"/>
              <a:gd name="connsiteY4" fmla="*/ 1605446 h 1605446"/>
              <a:gd name="connsiteX5" fmla="*/ 1080952 w 1596911"/>
              <a:gd name="connsiteY5" fmla="*/ 1579500 h 1605446"/>
              <a:gd name="connsiteX6" fmla="*/ 27005 w 1596911"/>
              <a:gd name="connsiteY6" fmla="*/ 518842 h 1605446"/>
              <a:gd name="connsiteX7" fmla="*/ 0 w 1596911"/>
              <a:gd name="connsiteY7" fmla="*/ 517478 h 160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6911" h="1605446">
                <a:moveTo>
                  <a:pt x="0" y="0"/>
                </a:moveTo>
                <a:lnTo>
                  <a:pt x="77036" y="3890"/>
                </a:lnTo>
                <a:cubicBezTo>
                  <a:pt x="879548" y="85389"/>
                  <a:pt x="1516809" y="725869"/>
                  <a:pt x="1593331" y="1529841"/>
                </a:cubicBezTo>
                <a:lnTo>
                  <a:pt x="1596911" y="1605446"/>
                </a:lnTo>
                <a:lnTo>
                  <a:pt x="1082180" y="1605446"/>
                </a:lnTo>
                <a:lnTo>
                  <a:pt x="1080952" y="1579500"/>
                </a:lnTo>
                <a:cubicBezTo>
                  <a:pt x="1027762" y="1020675"/>
                  <a:pt x="584815" y="575491"/>
                  <a:pt x="27005" y="518842"/>
                </a:cubicBezTo>
                <a:lnTo>
                  <a:pt x="0" y="51747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46049C6B-1077-4060-9D2D-2E9E5677C4A7}"/>
              </a:ext>
            </a:extLst>
          </p:cNvPr>
          <p:cNvSpPr/>
          <p:nvPr userDrawn="1"/>
        </p:nvSpPr>
        <p:spPr>
          <a:xfrm rot="5400000">
            <a:off x="6197975" y="3379006"/>
            <a:ext cx="1776127" cy="1785620"/>
          </a:xfrm>
          <a:custGeom>
            <a:avLst/>
            <a:gdLst>
              <a:gd name="connsiteX0" fmla="*/ 0 w 1596911"/>
              <a:gd name="connsiteY0" fmla="*/ 0 h 1605446"/>
              <a:gd name="connsiteX1" fmla="*/ 77036 w 1596911"/>
              <a:gd name="connsiteY1" fmla="*/ 3890 h 1605446"/>
              <a:gd name="connsiteX2" fmla="*/ 1593331 w 1596911"/>
              <a:gd name="connsiteY2" fmla="*/ 1529841 h 1605446"/>
              <a:gd name="connsiteX3" fmla="*/ 1596911 w 1596911"/>
              <a:gd name="connsiteY3" fmla="*/ 1605446 h 1605446"/>
              <a:gd name="connsiteX4" fmla="*/ 1082180 w 1596911"/>
              <a:gd name="connsiteY4" fmla="*/ 1605446 h 1605446"/>
              <a:gd name="connsiteX5" fmla="*/ 1080952 w 1596911"/>
              <a:gd name="connsiteY5" fmla="*/ 1579500 h 1605446"/>
              <a:gd name="connsiteX6" fmla="*/ 27005 w 1596911"/>
              <a:gd name="connsiteY6" fmla="*/ 518842 h 1605446"/>
              <a:gd name="connsiteX7" fmla="*/ 0 w 1596911"/>
              <a:gd name="connsiteY7" fmla="*/ 517478 h 160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6911" h="1605446">
                <a:moveTo>
                  <a:pt x="0" y="0"/>
                </a:moveTo>
                <a:lnTo>
                  <a:pt x="77036" y="3890"/>
                </a:lnTo>
                <a:cubicBezTo>
                  <a:pt x="879548" y="85389"/>
                  <a:pt x="1516809" y="725869"/>
                  <a:pt x="1593331" y="1529841"/>
                </a:cubicBezTo>
                <a:lnTo>
                  <a:pt x="1596911" y="1605446"/>
                </a:lnTo>
                <a:lnTo>
                  <a:pt x="1082180" y="1605446"/>
                </a:lnTo>
                <a:lnTo>
                  <a:pt x="1080952" y="1579500"/>
                </a:lnTo>
                <a:cubicBezTo>
                  <a:pt x="1027762" y="1020675"/>
                  <a:pt x="584815" y="575491"/>
                  <a:pt x="27005" y="518842"/>
                </a:cubicBezTo>
                <a:lnTo>
                  <a:pt x="0" y="517478"/>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1E372B63-A329-40CC-B031-8DE4DD6F1F51}"/>
              </a:ext>
            </a:extLst>
          </p:cNvPr>
          <p:cNvSpPr/>
          <p:nvPr userDrawn="1"/>
        </p:nvSpPr>
        <p:spPr>
          <a:xfrm>
            <a:off x="4725842" y="1948058"/>
            <a:ext cx="2734411" cy="27344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510E37A3-429D-4F08-8740-DE56B97180C6}"/>
              </a:ext>
            </a:extLst>
          </p:cNvPr>
          <p:cNvSpPr txBox="1"/>
          <p:nvPr userDrawn="1"/>
        </p:nvSpPr>
        <p:spPr>
          <a:xfrm>
            <a:off x="4725841" y="3019714"/>
            <a:ext cx="2734411" cy="584775"/>
          </a:xfrm>
          <a:prstGeom prst="rect">
            <a:avLst/>
          </a:prstGeom>
          <a:noFill/>
        </p:spPr>
        <p:txBody>
          <a:bodyPr wrap="square" rtlCol="0">
            <a:spAutoFit/>
          </a:bodyPr>
          <a:lstStyle/>
          <a:p>
            <a:pPr algn="ctr"/>
            <a:r>
              <a:rPr lang="en-US" sz="3200" b="1" dirty="0">
                <a:solidFill>
                  <a:schemeClr val="accent4"/>
                </a:solidFill>
                <a:latin typeface="Arial" panose="020B0604020202020204" pitchFamily="34" charset="0"/>
                <a:cs typeface="Arial" panose="020B0604020202020204" pitchFamily="34" charset="0"/>
              </a:rPr>
              <a:t>Conclusions</a:t>
            </a:r>
          </a:p>
        </p:txBody>
      </p:sp>
      <p:sp>
        <p:nvSpPr>
          <p:cNvPr id="6" name="Slide Number Placeholder 5">
            <a:extLst>
              <a:ext uri="{FF2B5EF4-FFF2-40B4-BE49-F238E27FC236}">
                <a16:creationId xmlns:a16="http://schemas.microsoft.com/office/drawing/2014/main" id="{E64ED553-C422-4B9E-813D-458DFA7408C6}"/>
              </a:ext>
            </a:extLst>
          </p:cNvPr>
          <p:cNvSpPr>
            <a:spLocks noGrp="1"/>
          </p:cNvSpPr>
          <p:nvPr userDrawn="1">
            <p:ph type="sldNum" sz="quarter" idx="12"/>
          </p:nvPr>
        </p:nvSpPr>
        <p:spPr/>
        <p:txBody>
          <a:bodyPr/>
          <a:lstStyle>
            <a:lvl1pPr>
              <a:defRPr>
                <a:solidFill>
                  <a:schemeClr val="bg1"/>
                </a:solidFill>
              </a:defRPr>
            </a:lvl1pPr>
          </a:lstStyle>
          <a:p>
            <a:fld id="{DA69A137-6BDB-47B4-8B9B-30BE2E63C07B}" type="slidenum">
              <a:rPr lang="en-US" smtClean="0"/>
              <a:pPr/>
              <a:t>‹#›</a:t>
            </a:fld>
            <a:endParaRPr lang="en-US" dirty="0"/>
          </a:p>
        </p:txBody>
      </p:sp>
      <p:sp>
        <p:nvSpPr>
          <p:cNvPr id="48" name="Text Placeholder 47">
            <a:extLst>
              <a:ext uri="{FF2B5EF4-FFF2-40B4-BE49-F238E27FC236}">
                <a16:creationId xmlns:a16="http://schemas.microsoft.com/office/drawing/2014/main" id="{4127AE8F-B44F-4724-BB5B-452764DFBF20}"/>
              </a:ext>
            </a:extLst>
          </p:cNvPr>
          <p:cNvSpPr>
            <a:spLocks noGrp="1"/>
          </p:cNvSpPr>
          <p:nvPr userDrawn="1">
            <p:ph type="body" sz="quarter" idx="13"/>
          </p:nvPr>
        </p:nvSpPr>
        <p:spPr>
          <a:xfrm>
            <a:off x="820218" y="737240"/>
            <a:ext cx="2884907" cy="1844101"/>
          </a:xfrm>
        </p:spPr>
        <p:txBody>
          <a:bodyPr anchor="ctr">
            <a:noAutofit/>
          </a:bodyPr>
          <a:lstStyle>
            <a:lvl1pPr marL="0" indent="0" algn="l">
              <a:buFontTx/>
              <a:buNone/>
              <a:defRPr sz="1100"/>
            </a:lvl1pPr>
            <a:lvl2pPr marL="457200" indent="0" algn="ctr">
              <a:buFontTx/>
              <a:buNone/>
              <a:defRPr sz="1600"/>
            </a:lvl2pPr>
            <a:lvl3pPr marL="914400" indent="0" algn="ctr">
              <a:buFontTx/>
              <a:buNone/>
              <a:defRPr sz="1600"/>
            </a:lvl3pPr>
            <a:lvl4pPr marL="1371600" indent="0" algn="ctr">
              <a:buFontTx/>
              <a:buNone/>
              <a:defRPr sz="1600"/>
            </a:lvl4pPr>
            <a:lvl5pPr marL="1828800" indent="0" algn="ctr">
              <a:buFontTx/>
              <a:buNone/>
              <a:defRPr sz="1600"/>
            </a:lvl5pPr>
          </a:lstStyle>
          <a:p>
            <a:pPr lvl="0"/>
            <a:r>
              <a:rPr lang="en-US" dirty="0"/>
              <a:t>Click to edit Master text styles</a:t>
            </a:r>
          </a:p>
        </p:txBody>
      </p:sp>
      <p:sp>
        <p:nvSpPr>
          <p:cNvPr id="49" name="Text Placeholder 47">
            <a:extLst>
              <a:ext uri="{FF2B5EF4-FFF2-40B4-BE49-F238E27FC236}">
                <a16:creationId xmlns:a16="http://schemas.microsoft.com/office/drawing/2014/main" id="{BA8DCEBF-A405-44C7-92F0-885D34291C08}"/>
              </a:ext>
            </a:extLst>
          </p:cNvPr>
          <p:cNvSpPr>
            <a:spLocks noGrp="1"/>
          </p:cNvSpPr>
          <p:nvPr userDrawn="1">
            <p:ph type="body" sz="quarter" idx="14"/>
          </p:nvPr>
        </p:nvSpPr>
        <p:spPr>
          <a:xfrm>
            <a:off x="8344777" y="737240"/>
            <a:ext cx="2969766" cy="1844101"/>
          </a:xfrm>
        </p:spPr>
        <p:txBody>
          <a:bodyPr anchor="ctr">
            <a:noAutofit/>
          </a:bodyPr>
          <a:lstStyle>
            <a:lvl1pPr marL="0" indent="0" algn="r">
              <a:buFontTx/>
              <a:buNone/>
              <a:defRPr sz="1100"/>
            </a:lvl1pPr>
            <a:lvl2pPr marL="457200" indent="0" algn="ctr">
              <a:buFontTx/>
              <a:buNone/>
              <a:defRPr sz="1600"/>
            </a:lvl2pPr>
            <a:lvl3pPr marL="914400" indent="0" algn="ctr">
              <a:buFontTx/>
              <a:buNone/>
              <a:defRPr sz="1600"/>
            </a:lvl3pPr>
            <a:lvl4pPr marL="1371600" indent="0" algn="ctr">
              <a:buFontTx/>
              <a:buNone/>
              <a:defRPr sz="1600"/>
            </a:lvl4pPr>
            <a:lvl5pPr marL="1828800" indent="0" algn="ctr">
              <a:buFontTx/>
              <a:buNone/>
              <a:defRPr sz="1600"/>
            </a:lvl5pPr>
          </a:lstStyle>
          <a:p>
            <a:pPr lvl="0"/>
            <a:r>
              <a:rPr lang="en-US" dirty="0"/>
              <a:t>Click to edit Master text styles</a:t>
            </a:r>
          </a:p>
        </p:txBody>
      </p:sp>
      <p:sp>
        <p:nvSpPr>
          <p:cNvPr id="50" name="Text Placeholder 47">
            <a:extLst>
              <a:ext uri="{FF2B5EF4-FFF2-40B4-BE49-F238E27FC236}">
                <a16:creationId xmlns:a16="http://schemas.microsoft.com/office/drawing/2014/main" id="{60FB55BE-42EE-4153-B0D1-088B7D34509B}"/>
              </a:ext>
            </a:extLst>
          </p:cNvPr>
          <p:cNvSpPr>
            <a:spLocks noGrp="1"/>
          </p:cNvSpPr>
          <p:nvPr userDrawn="1">
            <p:ph type="body" sz="quarter" idx="15"/>
          </p:nvPr>
        </p:nvSpPr>
        <p:spPr>
          <a:xfrm>
            <a:off x="8483685" y="4108102"/>
            <a:ext cx="2830858" cy="1844101"/>
          </a:xfrm>
        </p:spPr>
        <p:txBody>
          <a:bodyPr anchor="ctr">
            <a:noAutofit/>
          </a:bodyPr>
          <a:lstStyle>
            <a:lvl1pPr marL="0" indent="0" algn="r">
              <a:buFontTx/>
              <a:buNone/>
              <a:defRPr sz="1100"/>
            </a:lvl1pPr>
            <a:lvl2pPr marL="457200" indent="0" algn="ctr">
              <a:buFontTx/>
              <a:buNone/>
              <a:defRPr sz="1600"/>
            </a:lvl2pPr>
            <a:lvl3pPr marL="914400" indent="0" algn="ctr">
              <a:buFontTx/>
              <a:buNone/>
              <a:defRPr sz="1600"/>
            </a:lvl3pPr>
            <a:lvl4pPr marL="1371600" indent="0" algn="ctr">
              <a:buFontTx/>
              <a:buNone/>
              <a:defRPr sz="1600"/>
            </a:lvl4pPr>
            <a:lvl5pPr marL="1828800" indent="0" algn="ctr">
              <a:buFontTx/>
              <a:buNone/>
              <a:defRPr sz="1600"/>
            </a:lvl5pPr>
          </a:lstStyle>
          <a:p>
            <a:pPr lvl="0"/>
            <a:r>
              <a:rPr lang="en-US" dirty="0"/>
              <a:t>Click to edit Master text styles</a:t>
            </a:r>
          </a:p>
        </p:txBody>
      </p:sp>
      <p:sp>
        <p:nvSpPr>
          <p:cNvPr id="51" name="Text Placeholder 47">
            <a:extLst>
              <a:ext uri="{FF2B5EF4-FFF2-40B4-BE49-F238E27FC236}">
                <a16:creationId xmlns:a16="http://schemas.microsoft.com/office/drawing/2014/main" id="{91F324D8-41B6-4920-BB21-84DADB37590F}"/>
              </a:ext>
            </a:extLst>
          </p:cNvPr>
          <p:cNvSpPr>
            <a:spLocks noGrp="1"/>
          </p:cNvSpPr>
          <p:nvPr userDrawn="1">
            <p:ph type="body" sz="quarter" idx="16"/>
          </p:nvPr>
        </p:nvSpPr>
        <p:spPr>
          <a:xfrm>
            <a:off x="843139" y="4094167"/>
            <a:ext cx="2841773" cy="1844101"/>
          </a:xfrm>
        </p:spPr>
        <p:txBody>
          <a:bodyPr anchor="ctr">
            <a:noAutofit/>
          </a:bodyPr>
          <a:lstStyle>
            <a:lvl1pPr marL="0" indent="0" algn="l">
              <a:buFontTx/>
              <a:buNone/>
              <a:defRPr sz="1100"/>
            </a:lvl1pPr>
            <a:lvl2pPr marL="457200" indent="0" algn="ctr">
              <a:buFontTx/>
              <a:buNone/>
              <a:defRPr sz="1600"/>
            </a:lvl2pPr>
            <a:lvl3pPr marL="914400" indent="0" algn="ctr">
              <a:buFontTx/>
              <a:buNone/>
              <a:defRPr sz="1600"/>
            </a:lvl3pPr>
            <a:lvl4pPr marL="1371600" indent="0" algn="ctr">
              <a:buFontTx/>
              <a:buNone/>
              <a:defRPr sz="1600"/>
            </a:lvl4pPr>
            <a:lvl5pPr marL="1828800" indent="0" algn="ctr">
              <a:buFontTx/>
              <a:buNone/>
              <a:defRPr sz="1600"/>
            </a:lvl5pPr>
          </a:lstStyle>
          <a:p>
            <a:pPr lvl="0"/>
            <a:r>
              <a:rPr lang="en-US" dirty="0"/>
              <a:t>Click to edit Master text styles</a:t>
            </a:r>
          </a:p>
        </p:txBody>
      </p:sp>
      <p:sp>
        <p:nvSpPr>
          <p:cNvPr id="23" name="TextBox 22">
            <a:extLst>
              <a:ext uri="{FF2B5EF4-FFF2-40B4-BE49-F238E27FC236}">
                <a16:creationId xmlns:a16="http://schemas.microsoft.com/office/drawing/2014/main" id="{DE5877E1-BF7C-4FE9-A0CF-178D7D503CF5}"/>
              </a:ext>
            </a:extLst>
          </p:cNvPr>
          <p:cNvSpPr txBox="1"/>
          <p:nvPr userDrawn="1"/>
        </p:nvSpPr>
        <p:spPr>
          <a:xfrm>
            <a:off x="3457621" y="6652816"/>
            <a:ext cx="5276757" cy="2051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30000" dirty="0">
                <a:solidFill>
                  <a:schemeClr val="bg1"/>
                </a:solidFill>
                <a:latin typeface="Arial" panose="020B0604020202020204" pitchFamily="34" charset="0"/>
                <a:ea typeface="+mn-ea"/>
                <a:cs typeface="Arial" panose="020B0604020202020204" pitchFamily="34" charset="0"/>
              </a:rPr>
              <a:t>Poster presented at the 2020 ASH Annual Meeting &amp; Exposition, held virtually on 5–8 December 2020</a:t>
            </a:r>
          </a:p>
        </p:txBody>
      </p:sp>
      <p:sp>
        <p:nvSpPr>
          <p:cNvPr id="25" name="Footer Placeholder 4">
            <a:extLst>
              <a:ext uri="{FF2B5EF4-FFF2-40B4-BE49-F238E27FC236}">
                <a16:creationId xmlns:a16="http://schemas.microsoft.com/office/drawing/2014/main" id="{21C90FFB-27A9-4684-908E-2A3182C0A8A1}"/>
              </a:ext>
            </a:extLst>
          </p:cNvPr>
          <p:cNvSpPr>
            <a:spLocks noGrp="1"/>
          </p:cNvSpPr>
          <p:nvPr>
            <p:ph type="ftr" sz="quarter" idx="3"/>
          </p:nvPr>
        </p:nvSpPr>
        <p:spPr>
          <a:xfrm>
            <a:off x="459507" y="6279132"/>
            <a:ext cx="10515599" cy="313604"/>
          </a:xfrm>
          <a:prstGeom prst="rect">
            <a:avLst/>
          </a:prstGeom>
        </p:spPr>
        <p:txBody>
          <a:bodyPr vert="horz" lIns="91440" tIns="45720" rIns="91440" bIns="45720" rtlCol="0" anchor="b"/>
          <a:lstStyle>
            <a:lvl1pPr algn="l">
              <a:defRPr sz="1000">
                <a:solidFill>
                  <a:schemeClr val="bg1"/>
                </a:solidFill>
                <a:latin typeface="Arial" panose="020B0604020202020204" pitchFamily="34" charset="0"/>
                <a:cs typeface="Arial" panose="020B0604020202020204" pitchFamily="34" charset="0"/>
              </a:defRPr>
            </a:lvl1pPr>
          </a:lstStyle>
          <a:p>
            <a:r>
              <a:rPr lang="en-US" dirty="0"/>
              <a:t>References</a:t>
            </a:r>
          </a:p>
        </p:txBody>
      </p:sp>
    </p:spTree>
    <p:extLst>
      <p:ext uri="{BB962C8B-B14F-4D97-AF65-F5344CB8AC3E}">
        <p14:creationId xmlns:p14="http://schemas.microsoft.com/office/powerpoint/2010/main" val="3971320775"/>
      </p:ext>
    </p:extLst>
  </p:cSld>
  <p:clrMapOvr>
    <a:masterClrMapping/>
  </p:clrMapOvr>
  <p:extLst>
    <p:ext uri="{DCECCB84-F9BA-43D5-87BE-67443E8EF086}">
      <p15:sldGuideLst xmlns:p15="http://schemas.microsoft.com/office/powerpoint/2012/main">
        <p15:guide id="1" pos="3840" userDrawn="1">
          <p15:clr>
            <a:srgbClr val="FBAE40"/>
          </p15:clr>
        </p15:guide>
        <p15:guide id="2" pos="3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ive Conclusions">
    <p:bg>
      <p:bgPr>
        <a:solidFill>
          <a:schemeClr val="accent4"/>
        </a:solid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CFFCF091-4D8C-4B52-8E6D-197E15DBB859}"/>
              </a:ext>
            </a:extLst>
          </p:cNvPr>
          <p:cNvSpPr/>
          <p:nvPr userDrawn="1"/>
        </p:nvSpPr>
        <p:spPr>
          <a:xfrm>
            <a:off x="607588" y="438395"/>
            <a:ext cx="11150734" cy="5818691"/>
          </a:xfrm>
          <a:custGeom>
            <a:avLst/>
            <a:gdLst>
              <a:gd name="connsiteX0" fmla="*/ 5210465 w 10420929"/>
              <a:gd name="connsiteY0" fmla="*/ 1574957 h 5818691"/>
              <a:gd name="connsiteX1" fmla="*/ 3876076 w 10420929"/>
              <a:gd name="connsiteY1" fmla="*/ 2909346 h 5818691"/>
              <a:gd name="connsiteX2" fmla="*/ 5210465 w 10420929"/>
              <a:gd name="connsiteY2" fmla="*/ 4243735 h 5818691"/>
              <a:gd name="connsiteX3" fmla="*/ 6544854 w 10420929"/>
              <a:gd name="connsiteY3" fmla="*/ 2909346 h 5818691"/>
              <a:gd name="connsiteX4" fmla="*/ 5210465 w 10420929"/>
              <a:gd name="connsiteY4" fmla="*/ 1574957 h 5818691"/>
              <a:gd name="connsiteX5" fmla="*/ 331258 w 10420929"/>
              <a:gd name="connsiteY5" fmla="*/ 0 h 5818691"/>
              <a:gd name="connsiteX6" fmla="*/ 10089671 w 10420929"/>
              <a:gd name="connsiteY6" fmla="*/ 0 h 5818691"/>
              <a:gd name="connsiteX7" fmla="*/ 10420929 w 10420929"/>
              <a:gd name="connsiteY7" fmla="*/ 331258 h 5818691"/>
              <a:gd name="connsiteX8" fmla="*/ 10420929 w 10420929"/>
              <a:gd name="connsiteY8" fmla="*/ 5487433 h 5818691"/>
              <a:gd name="connsiteX9" fmla="*/ 10089671 w 10420929"/>
              <a:gd name="connsiteY9" fmla="*/ 5818691 h 5818691"/>
              <a:gd name="connsiteX10" fmla="*/ 331258 w 10420929"/>
              <a:gd name="connsiteY10" fmla="*/ 5818691 h 5818691"/>
              <a:gd name="connsiteX11" fmla="*/ 0 w 10420929"/>
              <a:gd name="connsiteY11" fmla="*/ 5487433 h 5818691"/>
              <a:gd name="connsiteX12" fmla="*/ 0 w 10420929"/>
              <a:gd name="connsiteY12" fmla="*/ 331258 h 5818691"/>
              <a:gd name="connsiteX13" fmla="*/ 331258 w 10420929"/>
              <a:gd name="connsiteY13" fmla="*/ 0 h 581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20929" h="5818691">
                <a:moveTo>
                  <a:pt x="5210465" y="1574957"/>
                </a:moveTo>
                <a:cubicBezTo>
                  <a:pt x="4473502" y="1574957"/>
                  <a:pt x="3876076" y="2172383"/>
                  <a:pt x="3876076" y="2909346"/>
                </a:cubicBezTo>
                <a:cubicBezTo>
                  <a:pt x="3876076" y="3646309"/>
                  <a:pt x="4473502" y="4243735"/>
                  <a:pt x="5210465" y="4243735"/>
                </a:cubicBezTo>
                <a:cubicBezTo>
                  <a:pt x="5947428" y="4243735"/>
                  <a:pt x="6544854" y="3646309"/>
                  <a:pt x="6544854" y="2909346"/>
                </a:cubicBezTo>
                <a:cubicBezTo>
                  <a:pt x="6544854" y="2172383"/>
                  <a:pt x="5947428" y="1574957"/>
                  <a:pt x="5210465" y="1574957"/>
                </a:cubicBezTo>
                <a:close/>
                <a:moveTo>
                  <a:pt x="331258" y="0"/>
                </a:moveTo>
                <a:lnTo>
                  <a:pt x="10089671" y="0"/>
                </a:lnTo>
                <a:cubicBezTo>
                  <a:pt x="10272620" y="0"/>
                  <a:pt x="10420929" y="148309"/>
                  <a:pt x="10420929" y="331258"/>
                </a:cubicBezTo>
                <a:lnTo>
                  <a:pt x="10420929" y="5487433"/>
                </a:lnTo>
                <a:cubicBezTo>
                  <a:pt x="10420929" y="5670382"/>
                  <a:pt x="10272620" y="5818691"/>
                  <a:pt x="10089671" y="5818691"/>
                </a:cubicBezTo>
                <a:lnTo>
                  <a:pt x="331258" y="5818691"/>
                </a:lnTo>
                <a:cubicBezTo>
                  <a:pt x="148309" y="5818691"/>
                  <a:pt x="0" y="5670382"/>
                  <a:pt x="0" y="5487433"/>
                </a:cubicBezTo>
                <a:lnTo>
                  <a:pt x="0" y="331258"/>
                </a:lnTo>
                <a:cubicBezTo>
                  <a:pt x="0" y="148309"/>
                  <a:pt x="148309" y="0"/>
                  <a:pt x="3312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D28F3C4F-B835-48F3-A80A-3D8DC926FB85}"/>
              </a:ext>
            </a:extLst>
          </p:cNvPr>
          <p:cNvGrpSpPr/>
          <p:nvPr userDrawn="1"/>
        </p:nvGrpSpPr>
        <p:grpSpPr>
          <a:xfrm>
            <a:off x="3843956" y="1069324"/>
            <a:ext cx="4556832" cy="4556832"/>
            <a:chOff x="3517520" y="785268"/>
            <a:chExt cx="5124943" cy="5124943"/>
          </a:xfrm>
        </p:grpSpPr>
        <p:grpSp>
          <p:nvGrpSpPr>
            <p:cNvPr id="187" name="Group 186">
              <a:extLst>
                <a:ext uri="{FF2B5EF4-FFF2-40B4-BE49-F238E27FC236}">
                  <a16:creationId xmlns:a16="http://schemas.microsoft.com/office/drawing/2014/main" id="{F6AFF5BE-9EED-41C7-8A4F-8C7A4465FD79}"/>
                </a:ext>
              </a:extLst>
            </p:cNvPr>
            <p:cNvGrpSpPr/>
            <p:nvPr userDrawn="1"/>
          </p:nvGrpSpPr>
          <p:grpSpPr>
            <a:xfrm>
              <a:off x="3996209" y="1401383"/>
              <a:ext cx="4128543" cy="4031530"/>
              <a:chOff x="3615315" y="1177630"/>
              <a:chExt cx="4128543" cy="4031530"/>
            </a:xfrm>
          </p:grpSpPr>
          <p:sp>
            <p:nvSpPr>
              <p:cNvPr id="172" name="Freeform: Shape 171">
                <a:extLst>
                  <a:ext uri="{FF2B5EF4-FFF2-40B4-BE49-F238E27FC236}">
                    <a16:creationId xmlns:a16="http://schemas.microsoft.com/office/drawing/2014/main" id="{16D68505-5232-41A4-9D70-56C03ABB0C03}"/>
                  </a:ext>
                </a:extLst>
              </p:cNvPr>
              <p:cNvSpPr/>
              <p:nvPr userDrawn="1"/>
            </p:nvSpPr>
            <p:spPr>
              <a:xfrm rot="2645341">
                <a:off x="4972927" y="1226644"/>
                <a:ext cx="2575731" cy="2126256"/>
              </a:xfrm>
              <a:custGeom>
                <a:avLst/>
                <a:gdLst>
                  <a:gd name="connsiteX0" fmla="*/ 87637 w 2575731"/>
                  <a:gd name="connsiteY0" fmla="*/ 505953 h 2126256"/>
                  <a:gd name="connsiteX1" fmla="*/ 1440580 w 2575731"/>
                  <a:gd name="connsiteY1" fmla="*/ 352 h 2126256"/>
                  <a:gd name="connsiteX2" fmla="*/ 2397267 w 2575731"/>
                  <a:gd name="connsiteY2" fmla="*/ 194952 h 2126256"/>
                  <a:gd name="connsiteX3" fmla="*/ 2575731 w 2575731"/>
                  <a:gd name="connsiteY3" fmla="*/ 289580 h 2126256"/>
                  <a:gd name="connsiteX4" fmla="*/ 2271122 w 2575731"/>
                  <a:gd name="connsiteY4" fmla="*/ 873443 h 2126256"/>
                  <a:gd name="connsiteX5" fmla="*/ 2197856 w 2575731"/>
                  <a:gd name="connsiteY5" fmla="*/ 836146 h 2126256"/>
                  <a:gd name="connsiteX6" fmla="*/ 1594836 w 2575731"/>
                  <a:gd name="connsiteY6" fmla="*/ 2126256 h 2126256"/>
                  <a:gd name="connsiteX7" fmla="*/ 533207 w 2575731"/>
                  <a:gd name="connsiteY7" fmla="*/ 976752 h 2126256"/>
                  <a:gd name="connsiteX8" fmla="*/ 498167 w 2575731"/>
                  <a:gd name="connsiteY8" fmla="*/ 1003464 h 2126256"/>
                  <a:gd name="connsiteX9" fmla="*/ 422388 w 2575731"/>
                  <a:gd name="connsiteY9" fmla="*/ 1077624 h 2126256"/>
                  <a:gd name="connsiteX10" fmla="*/ 0 w 2575731"/>
                  <a:gd name="connsiteY10" fmla="*/ 597535 h 212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5731" h="2126256">
                    <a:moveTo>
                      <a:pt x="87637" y="505953"/>
                    </a:moveTo>
                    <a:cubicBezTo>
                      <a:pt x="427674" y="197060"/>
                      <a:pt x="915173" y="9534"/>
                      <a:pt x="1440580" y="352"/>
                    </a:cubicBezTo>
                    <a:cubicBezTo>
                      <a:pt x="1781368" y="-5603"/>
                      <a:pt x="2110618" y="63994"/>
                      <a:pt x="2397267" y="194952"/>
                    </a:cubicBezTo>
                    <a:lnTo>
                      <a:pt x="2575731" y="289580"/>
                    </a:lnTo>
                    <a:lnTo>
                      <a:pt x="2271122" y="873443"/>
                    </a:lnTo>
                    <a:lnTo>
                      <a:pt x="2197856" y="836146"/>
                    </a:lnTo>
                    <a:lnTo>
                      <a:pt x="1594836" y="2126256"/>
                    </a:lnTo>
                    <a:lnTo>
                      <a:pt x="533207" y="976752"/>
                    </a:lnTo>
                    <a:lnTo>
                      <a:pt x="498167" y="1003464"/>
                    </a:lnTo>
                    <a:lnTo>
                      <a:pt x="422388" y="1077624"/>
                    </a:lnTo>
                    <a:lnTo>
                      <a:pt x="0" y="59753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1" name="Freeform: Shape 170">
                <a:extLst>
                  <a:ext uri="{FF2B5EF4-FFF2-40B4-BE49-F238E27FC236}">
                    <a16:creationId xmlns:a16="http://schemas.microsoft.com/office/drawing/2014/main" id="{69B835EC-6C2B-4D56-B936-34CEFFE8FC16}"/>
                  </a:ext>
                </a:extLst>
              </p:cNvPr>
              <p:cNvSpPr/>
              <p:nvPr userDrawn="1"/>
            </p:nvSpPr>
            <p:spPr>
              <a:xfrm rot="18954659" flipH="1">
                <a:off x="3968070" y="1177630"/>
                <a:ext cx="2532176" cy="2344236"/>
              </a:xfrm>
              <a:custGeom>
                <a:avLst/>
                <a:gdLst>
                  <a:gd name="connsiteX0" fmla="*/ 0 w 2532176"/>
                  <a:gd name="connsiteY0" fmla="*/ 577215 h 2344236"/>
                  <a:gd name="connsiteX1" fmla="*/ 422678 w 2532176"/>
                  <a:gd name="connsiteY1" fmla="*/ 955774 h 2344236"/>
                  <a:gd name="connsiteX2" fmla="*/ 457588 w 2532176"/>
                  <a:gd name="connsiteY2" fmla="*/ 989612 h 2344236"/>
                  <a:gd name="connsiteX3" fmla="*/ 485394 w 2532176"/>
                  <a:gd name="connsiteY3" fmla="*/ 970487 h 2344236"/>
                  <a:gd name="connsiteX4" fmla="*/ 1459228 w 2532176"/>
                  <a:gd name="connsiteY4" fmla="*/ 2344236 h 2344236"/>
                  <a:gd name="connsiteX5" fmla="*/ 2180460 w 2532176"/>
                  <a:gd name="connsiteY5" fmla="*/ 754222 h 2344236"/>
                  <a:gd name="connsiteX6" fmla="*/ 2243561 w 2532176"/>
                  <a:gd name="connsiteY6" fmla="*/ 784679 h 2344236"/>
                  <a:gd name="connsiteX7" fmla="*/ 2532176 w 2532176"/>
                  <a:gd name="connsiteY7" fmla="*/ 260152 h 2344236"/>
                  <a:gd name="connsiteX8" fmla="*/ 2363082 w 2532176"/>
                  <a:gd name="connsiteY8" fmla="*/ 175140 h 2344236"/>
                  <a:gd name="connsiteX9" fmla="*/ 1456627 w 2532176"/>
                  <a:gd name="connsiteY9" fmla="*/ 316 h 2344236"/>
                  <a:gd name="connsiteX10" fmla="*/ 174721 w 2532176"/>
                  <a:gd name="connsiteY10" fmla="*/ 454535 h 234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2176" h="2344236">
                    <a:moveTo>
                      <a:pt x="0" y="577215"/>
                    </a:moveTo>
                    <a:lnTo>
                      <a:pt x="422678" y="955774"/>
                    </a:lnTo>
                    <a:lnTo>
                      <a:pt x="457588" y="989612"/>
                    </a:lnTo>
                    <a:lnTo>
                      <a:pt x="485394" y="970487"/>
                    </a:lnTo>
                    <a:lnTo>
                      <a:pt x="1459228" y="2344236"/>
                    </a:lnTo>
                    <a:lnTo>
                      <a:pt x="2180460" y="754222"/>
                    </a:lnTo>
                    <a:lnTo>
                      <a:pt x="2243561" y="784679"/>
                    </a:lnTo>
                    <a:lnTo>
                      <a:pt x="2532176" y="260152"/>
                    </a:lnTo>
                    <a:lnTo>
                      <a:pt x="2363082" y="175140"/>
                    </a:lnTo>
                    <a:cubicBezTo>
                      <a:pt x="2091484" y="57491"/>
                      <a:pt x="1779522" y="-5033"/>
                      <a:pt x="1456627" y="316"/>
                    </a:cubicBezTo>
                    <a:cubicBezTo>
                      <a:pt x="958806" y="8565"/>
                      <a:pt x="496905" y="177033"/>
                      <a:pt x="174721" y="45453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8" name="Freeform: Shape 167">
                <a:extLst>
                  <a:ext uri="{FF2B5EF4-FFF2-40B4-BE49-F238E27FC236}">
                    <a16:creationId xmlns:a16="http://schemas.microsoft.com/office/drawing/2014/main" id="{2F5D0C5C-BE59-48CE-BE94-F490AF40C6AE}"/>
                  </a:ext>
                </a:extLst>
              </p:cNvPr>
              <p:cNvSpPr/>
              <p:nvPr userDrawn="1"/>
            </p:nvSpPr>
            <p:spPr>
              <a:xfrm rot="16670131">
                <a:off x="5631796" y="2298274"/>
                <a:ext cx="2045184" cy="2178941"/>
              </a:xfrm>
              <a:custGeom>
                <a:avLst/>
                <a:gdLst>
                  <a:gd name="connsiteX0" fmla="*/ 2045184 w 2045184"/>
                  <a:gd name="connsiteY0" fmla="*/ 1955064 h 2178941"/>
                  <a:gd name="connsiteX1" fmla="*/ 1884311 w 2045184"/>
                  <a:gd name="connsiteY1" fmla="*/ 2031449 h 2178941"/>
                  <a:gd name="connsiteX2" fmla="*/ 1027509 w 2045184"/>
                  <a:gd name="connsiteY2" fmla="*/ 2177392 h 2178941"/>
                  <a:gd name="connsiteX3" fmla="*/ 76657 w 2045184"/>
                  <a:gd name="connsiteY3" fmla="*/ 1906333 h 2178941"/>
                  <a:gd name="connsiteX4" fmla="*/ 55286 w 2045184"/>
                  <a:gd name="connsiteY4" fmla="*/ 1890698 h 2178941"/>
                  <a:gd name="connsiteX5" fmla="*/ 84615 w 2045184"/>
                  <a:gd name="connsiteY5" fmla="*/ 1750474 h 2178941"/>
                  <a:gd name="connsiteX6" fmla="*/ 0 w 2045184"/>
                  <a:gd name="connsiteY6" fmla="*/ 1750474 h 2178941"/>
                  <a:gd name="connsiteX7" fmla="*/ 160963 w 2045184"/>
                  <a:gd name="connsiteY7" fmla="*/ 1385448 h 2178941"/>
                  <a:gd name="connsiteX8" fmla="*/ 180739 w 2045184"/>
                  <a:gd name="connsiteY8" fmla="*/ 1290902 h 2178941"/>
                  <a:gd name="connsiteX9" fmla="*/ 196114 w 2045184"/>
                  <a:gd name="connsiteY9" fmla="*/ 1305736 h 2178941"/>
                  <a:gd name="connsiteX10" fmla="*/ 771896 w 2045184"/>
                  <a:gd name="connsiteY10" fmla="*/ 0 h 2178941"/>
                  <a:gd name="connsiteX11" fmla="*/ 1705008 w 2045184"/>
                  <a:gd name="connsiteY11" fmla="*/ 1493126 h 2178941"/>
                  <a:gd name="connsiteX12" fmla="*/ 1783907 w 2045184"/>
                  <a:gd name="connsiteY12" fmla="*/ 1457212 h 217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45184" h="2178941">
                    <a:moveTo>
                      <a:pt x="2045184" y="1955064"/>
                    </a:moveTo>
                    <a:lnTo>
                      <a:pt x="1884311" y="2031449"/>
                    </a:lnTo>
                    <a:cubicBezTo>
                      <a:pt x="1626293" y="2136410"/>
                      <a:pt x="1331374" y="2188849"/>
                      <a:pt x="1027509" y="2177392"/>
                    </a:cubicBezTo>
                    <a:cubicBezTo>
                      <a:pt x="676149" y="2164145"/>
                      <a:pt x="345601" y="2066747"/>
                      <a:pt x="76657" y="1906333"/>
                    </a:cubicBezTo>
                    <a:lnTo>
                      <a:pt x="55286" y="1890698"/>
                    </a:lnTo>
                    <a:lnTo>
                      <a:pt x="84615" y="1750474"/>
                    </a:lnTo>
                    <a:lnTo>
                      <a:pt x="0" y="1750474"/>
                    </a:lnTo>
                    <a:lnTo>
                      <a:pt x="160963" y="1385448"/>
                    </a:lnTo>
                    <a:lnTo>
                      <a:pt x="180739" y="1290902"/>
                    </a:lnTo>
                    <a:lnTo>
                      <a:pt x="196114" y="1305736"/>
                    </a:lnTo>
                    <a:lnTo>
                      <a:pt x="771896" y="0"/>
                    </a:lnTo>
                    <a:lnTo>
                      <a:pt x="1705008" y="1493126"/>
                    </a:lnTo>
                    <a:lnTo>
                      <a:pt x="1783907" y="1457212"/>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Freeform: Shape 166">
                <a:extLst>
                  <a:ext uri="{FF2B5EF4-FFF2-40B4-BE49-F238E27FC236}">
                    <a16:creationId xmlns:a16="http://schemas.microsoft.com/office/drawing/2014/main" id="{4F41DEB5-2513-4AB1-B73F-E1DB1932B33D}"/>
                  </a:ext>
                </a:extLst>
              </p:cNvPr>
              <p:cNvSpPr/>
              <p:nvPr userDrawn="1"/>
            </p:nvSpPr>
            <p:spPr>
              <a:xfrm>
                <a:off x="4055539" y="2826897"/>
                <a:ext cx="3153416" cy="2382263"/>
              </a:xfrm>
              <a:custGeom>
                <a:avLst/>
                <a:gdLst>
                  <a:gd name="connsiteX0" fmla="*/ 1711041 w 3125739"/>
                  <a:gd name="connsiteY0" fmla="*/ 0 h 2188743"/>
                  <a:gd name="connsiteX1" fmla="*/ 2602539 w 3125739"/>
                  <a:gd name="connsiteY1" fmla="*/ 1231956 h 2188743"/>
                  <a:gd name="connsiteX2" fmla="*/ 3120437 w 3125739"/>
                  <a:gd name="connsiteY2" fmla="*/ 1456244 h 2188743"/>
                  <a:gd name="connsiteX3" fmla="*/ 3125739 w 3125739"/>
                  <a:gd name="connsiteY3" fmla="*/ 1502722 h 2188743"/>
                  <a:gd name="connsiteX4" fmla="*/ 3091672 w 3125739"/>
                  <a:gd name="connsiteY4" fmla="*/ 1541819 h 2188743"/>
                  <a:gd name="connsiteX5" fmla="*/ 1590082 w 3125739"/>
                  <a:gd name="connsiteY5" fmla="*/ 2187977 h 2188743"/>
                  <a:gd name="connsiteX6" fmla="*/ 249987 w 3125739"/>
                  <a:gd name="connsiteY6" fmla="*/ 1765425 h 2188743"/>
                  <a:gd name="connsiteX7" fmla="*/ 0 w 3125739"/>
                  <a:gd name="connsiteY7" fmla="*/ 1559951 h 2188743"/>
                  <a:gd name="connsiteX8" fmla="*/ 24192 w 3125739"/>
                  <a:gd name="connsiteY8" fmla="*/ 1488067 h 2188743"/>
                  <a:gd name="connsiteX9" fmla="*/ 572377 w 3125739"/>
                  <a:gd name="connsiteY9" fmla="*/ 1237743 h 2188743"/>
                  <a:gd name="connsiteX10" fmla="*/ 663429 w 3125739"/>
                  <a:gd name="connsiteY10" fmla="*/ 1306929 h 21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25739" h="2188743">
                    <a:moveTo>
                      <a:pt x="1711041" y="0"/>
                    </a:moveTo>
                    <a:lnTo>
                      <a:pt x="2602539" y="1231956"/>
                    </a:lnTo>
                    <a:lnTo>
                      <a:pt x="3120437" y="1456244"/>
                    </a:lnTo>
                    <a:lnTo>
                      <a:pt x="3125739" y="1502722"/>
                    </a:lnTo>
                    <a:lnTo>
                      <a:pt x="3091672" y="1541819"/>
                    </a:lnTo>
                    <a:cubicBezTo>
                      <a:pt x="2664170" y="1940240"/>
                      <a:pt x="2142062" y="2173027"/>
                      <a:pt x="1590082" y="2187977"/>
                    </a:cubicBezTo>
                    <a:cubicBezTo>
                      <a:pt x="1112715" y="2200909"/>
                      <a:pt x="651516" y="2049786"/>
                      <a:pt x="249987" y="1765425"/>
                    </a:cubicBezTo>
                    <a:lnTo>
                      <a:pt x="0" y="1559951"/>
                    </a:lnTo>
                    <a:lnTo>
                      <a:pt x="24192" y="1488067"/>
                    </a:lnTo>
                    <a:lnTo>
                      <a:pt x="572377" y="1237743"/>
                    </a:lnTo>
                    <a:lnTo>
                      <a:pt x="663429" y="130692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Freeform: Shape 182">
                <a:extLst>
                  <a:ext uri="{FF2B5EF4-FFF2-40B4-BE49-F238E27FC236}">
                    <a16:creationId xmlns:a16="http://schemas.microsoft.com/office/drawing/2014/main" id="{60A4FCF7-E5A3-4FF1-B55C-E68EF198DD4D}"/>
                  </a:ext>
                </a:extLst>
              </p:cNvPr>
              <p:cNvSpPr/>
              <p:nvPr userDrawn="1"/>
            </p:nvSpPr>
            <p:spPr>
              <a:xfrm rot="4446362">
                <a:off x="3809373" y="2119601"/>
                <a:ext cx="1929596" cy="2317712"/>
              </a:xfrm>
              <a:custGeom>
                <a:avLst/>
                <a:gdLst>
                  <a:gd name="connsiteX0" fmla="*/ 0 w 1828317"/>
                  <a:gd name="connsiteY0" fmla="*/ 1999400 h 2317712"/>
                  <a:gd name="connsiteX1" fmla="*/ 291779 w 1828317"/>
                  <a:gd name="connsiteY1" fmla="*/ 1518995 h 2317712"/>
                  <a:gd name="connsiteX2" fmla="*/ 961601 w 1828317"/>
                  <a:gd name="connsiteY2" fmla="*/ 0 h 2317712"/>
                  <a:gd name="connsiteX3" fmla="*/ 1746095 w 1828317"/>
                  <a:gd name="connsiteY3" fmla="*/ 1255314 h 2317712"/>
                  <a:gd name="connsiteX4" fmla="*/ 1828317 w 1828317"/>
                  <a:gd name="connsiteY4" fmla="*/ 2163887 h 2317712"/>
                  <a:gd name="connsiteX5" fmla="*/ 1724352 w 1828317"/>
                  <a:gd name="connsiteY5" fmla="*/ 2208711 h 2317712"/>
                  <a:gd name="connsiteX6" fmla="*/ 983178 w 1828317"/>
                  <a:gd name="connsiteY6" fmla="*/ 2315595 h 2317712"/>
                  <a:gd name="connsiteX7" fmla="*/ 151862 w 1828317"/>
                  <a:gd name="connsiteY7" fmla="*/ 2092160 h 231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317" h="2317712">
                    <a:moveTo>
                      <a:pt x="0" y="1999400"/>
                    </a:moveTo>
                    <a:lnTo>
                      <a:pt x="291779" y="1518995"/>
                    </a:lnTo>
                    <a:lnTo>
                      <a:pt x="961601" y="0"/>
                    </a:lnTo>
                    <a:lnTo>
                      <a:pt x="1746095" y="1255314"/>
                    </a:lnTo>
                    <a:lnTo>
                      <a:pt x="1828317" y="2163887"/>
                    </a:lnTo>
                    <a:lnTo>
                      <a:pt x="1724352" y="2208711"/>
                    </a:lnTo>
                    <a:cubicBezTo>
                      <a:pt x="1496553" y="2289222"/>
                      <a:pt x="1243589" y="2327449"/>
                      <a:pt x="983178" y="2315595"/>
                    </a:cubicBezTo>
                    <a:cubicBezTo>
                      <a:pt x="682897" y="2301925"/>
                      <a:pt x="396941" y="2222730"/>
                      <a:pt x="151862" y="209216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1" name="Freeform: Shape 110">
              <a:extLst>
                <a:ext uri="{FF2B5EF4-FFF2-40B4-BE49-F238E27FC236}">
                  <a16:creationId xmlns:a16="http://schemas.microsoft.com/office/drawing/2014/main" id="{5850590F-8E2C-45AA-AB92-82013AFFE251}"/>
                </a:ext>
              </a:extLst>
            </p:cNvPr>
            <p:cNvSpPr/>
            <p:nvPr userDrawn="1"/>
          </p:nvSpPr>
          <p:spPr>
            <a:xfrm>
              <a:off x="3517520" y="785268"/>
              <a:ext cx="5124943" cy="5124943"/>
            </a:xfrm>
            <a:custGeom>
              <a:avLst/>
              <a:gdLst>
                <a:gd name="connsiteX0" fmla="*/ 1951718 w 3924694"/>
                <a:gd name="connsiteY0" fmla="*/ 397092 h 3924694"/>
                <a:gd name="connsiteX1" fmla="*/ 386463 w 3924694"/>
                <a:gd name="connsiteY1" fmla="*/ 1962347 h 3924694"/>
                <a:gd name="connsiteX2" fmla="*/ 1951718 w 3924694"/>
                <a:gd name="connsiteY2" fmla="*/ 3527602 h 3924694"/>
                <a:gd name="connsiteX3" fmla="*/ 3516973 w 3924694"/>
                <a:gd name="connsiteY3" fmla="*/ 1962347 h 3924694"/>
                <a:gd name="connsiteX4" fmla="*/ 1951718 w 3924694"/>
                <a:gd name="connsiteY4" fmla="*/ 397092 h 3924694"/>
                <a:gd name="connsiteX5" fmla="*/ 1962347 w 3924694"/>
                <a:gd name="connsiteY5" fmla="*/ 0 h 3924694"/>
                <a:gd name="connsiteX6" fmla="*/ 3924694 w 3924694"/>
                <a:gd name="connsiteY6" fmla="*/ 1962347 h 3924694"/>
                <a:gd name="connsiteX7" fmla="*/ 1962347 w 3924694"/>
                <a:gd name="connsiteY7" fmla="*/ 3924694 h 3924694"/>
                <a:gd name="connsiteX8" fmla="*/ 0 w 3924694"/>
                <a:gd name="connsiteY8" fmla="*/ 1962347 h 3924694"/>
                <a:gd name="connsiteX9" fmla="*/ 1962347 w 3924694"/>
                <a:gd name="connsiteY9" fmla="*/ 0 h 392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694" h="3924694">
                  <a:moveTo>
                    <a:pt x="1951718" y="397092"/>
                  </a:moveTo>
                  <a:cubicBezTo>
                    <a:pt x="1087252" y="397092"/>
                    <a:pt x="386463" y="1097881"/>
                    <a:pt x="386463" y="1962347"/>
                  </a:cubicBezTo>
                  <a:cubicBezTo>
                    <a:pt x="386463" y="2826813"/>
                    <a:pt x="1087252" y="3527602"/>
                    <a:pt x="1951718" y="3527602"/>
                  </a:cubicBezTo>
                  <a:cubicBezTo>
                    <a:pt x="2816184" y="3527602"/>
                    <a:pt x="3516973" y="2826813"/>
                    <a:pt x="3516973" y="1962347"/>
                  </a:cubicBezTo>
                  <a:cubicBezTo>
                    <a:pt x="3516973" y="1097881"/>
                    <a:pt x="2816184" y="397092"/>
                    <a:pt x="1951718" y="397092"/>
                  </a:cubicBezTo>
                  <a:close/>
                  <a:moveTo>
                    <a:pt x="1962347" y="0"/>
                  </a:moveTo>
                  <a:cubicBezTo>
                    <a:pt x="3046121" y="0"/>
                    <a:pt x="3924694" y="878573"/>
                    <a:pt x="3924694" y="1962347"/>
                  </a:cubicBezTo>
                  <a:cubicBezTo>
                    <a:pt x="3924694" y="3046121"/>
                    <a:pt x="3046121" y="3924694"/>
                    <a:pt x="1962347" y="3924694"/>
                  </a:cubicBezTo>
                  <a:cubicBezTo>
                    <a:pt x="878573" y="3924694"/>
                    <a:pt x="0" y="3046121"/>
                    <a:pt x="0" y="1962347"/>
                  </a:cubicBezTo>
                  <a:cubicBezTo>
                    <a:pt x="0" y="878573"/>
                    <a:pt x="878573" y="0"/>
                    <a:pt x="1962347" y="0"/>
                  </a:cubicBezTo>
                  <a:close/>
                </a:path>
              </a:pathLst>
            </a:custGeom>
            <a:solidFill>
              <a:schemeClr val="bg1"/>
            </a:soli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7" name="Block Arc 146">
            <a:extLst>
              <a:ext uri="{FF2B5EF4-FFF2-40B4-BE49-F238E27FC236}">
                <a16:creationId xmlns:a16="http://schemas.microsoft.com/office/drawing/2014/main" id="{69DEFE49-5DAB-4849-A7BC-7AA8329BA73E}"/>
              </a:ext>
            </a:extLst>
          </p:cNvPr>
          <p:cNvSpPr/>
          <p:nvPr userDrawn="1"/>
        </p:nvSpPr>
        <p:spPr>
          <a:xfrm rot="14139354">
            <a:off x="493022" y="-1716"/>
            <a:ext cx="1846784" cy="2427666"/>
          </a:xfrm>
          <a:prstGeom prst="blockArc">
            <a:avLst>
              <a:gd name="adj1" fmla="val 15166684"/>
              <a:gd name="adj2" fmla="val 17145703"/>
              <a:gd name="adj3" fmla="val 1767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3" name="Picture 52" descr="A picture containing drawing&#10;&#10;Description automatically generated">
            <a:extLst>
              <a:ext uri="{FF2B5EF4-FFF2-40B4-BE49-F238E27FC236}">
                <a16:creationId xmlns:a16="http://schemas.microsoft.com/office/drawing/2014/main" id="{76E6D111-5108-4FBC-B02C-002F46203CE3}"/>
              </a:ext>
            </a:extLst>
          </p:cNvPr>
          <p:cNvPicPr>
            <a:picLocks noChangeAspect="1"/>
          </p:cNvPicPr>
          <p:nvPr userDrawn="1"/>
        </p:nvPicPr>
        <p:blipFill>
          <a:blip r:embed="rId2">
            <a:extLst>
              <a:ext uri="{28A0092B-C50C-407E-A947-70E740481C1C}">
                <a14:useLocalDpi xmlns:a14="http://schemas.microsoft.com/office/drawing/2010/main" val="0"/>
              </a:ext>
            </a:extLst>
          </a:blip>
          <a:srcRect l="25334"/>
          <a:stretch>
            <a:fillRect/>
          </a:stretch>
        </p:blipFill>
        <p:spPr>
          <a:xfrm rot="5220523">
            <a:off x="396411" y="1780273"/>
            <a:ext cx="482550" cy="715518"/>
          </a:xfrm>
          <a:custGeom>
            <a:avLst/>
            <a:gdLst>
              <a:gd name="connsiteX0" fmla="*/ 0 w 482550"/>
              <a:gd name="connsiteY0" fmla="*/ 715518 h 715518"/>
              <a:gd name="connsiteX1" fmla="*/ 37390 w 482550"/>
              <a:gd name="connsiteY1" fmla="*/ 0 h 715518"/>
              <a:gd name="connsiteX2" fmla="*/ 482550 w 482550"/>
              <a:gd name="connsiteY2" fmla="*/ 0 h 715518"/>
              <a:gd name="connsiteX3" fmla="*/ 482550 w 482550"/>
              <a:gd name="connsiteY3" fmla="*/ 715518 h 715518"/>
            </a:gdLst>
            <a:ahLst/>
            <a:cxnLst>
              <a:cxn ang="0">
                <a:pos x="connsiteX0" y="connsiteY0"/>
              </a:cxn>
              <a:cxn ang="0">
                <a:pos x="connsiteX1" y="connsiteY1"/>
              </a:cxn>
              <a:cxn ang="0">
                <a:pos x="connsiteX2" y="connsiteY2"/>
              </a:cxn>
              <a:cxn ang="0">
                <a:pos x="connsiteX3" y="connsiteY3"/>
              </a:cxn>
            </a:cxnLst>
            <a:rect l="l" t="t" r="r" b="b"/>
            <a:pathLst>
              <a:path w="482550" h="715518">
                <a:moveTo>
                  <a:pt x="0" y="715518"/>
                </a:moveTo>
                <a:lnTo>
                  <a:pt x="37390" y="0"/>
                </a:lnTo>
                <a:lnTo>
                  <a:pt x="482550" y="0"/>
                </a:lnTo>
                <a:lnTo>
                  <a:pt x="482550" y="715518"/>
                </a:lnTo>
                <a:close/>
              </a:path>
            </a:pathLst>
          </a:custGeom>
        </p:spPr>
      </p:pic>
      <p:grpSp>
        <p:nvGrpSpPr>
          <p:cNvPr id="179" name="Group 178">
            <a:extLst>
              <a:ext uri="{FF2B5EF4-FFF2-40B4-BE49-F238E27FC236}">
                <a16:creationId xmlns:a16="http://schemas.microsoft.com/office/drawing/2014/main" id="{DE900833-7044-457C-9845-D16B4E76A994}"/>
              </a:ext>
            </a:extLst>
          </p:cNvPr>
          <p:cNvGrpSpPr/>
          <p:nvPr userDrawn="1"/>
        </p:nvGrpSpPr>
        <p:grpSpPr>
          <a:xfrm>
            <a:off x="11198191" y="1348227"/>
            <a:ext cx="1076358" cy="4965420"/>
            <a:chOff x="10413051" y="1318978"/>
            <a:chExt cx="1005911" cy="4965420"/>
          </a:xfrm>
        </p:grpSpPr>
        <p:pic>
          <p:nvPicPr>
            <p:cNvPr id="153" name="Picture 152" descr="A picture containing drawing&#10;&#10;Description automatically generated">
              <a:extLst>
                <a:ext uri="{FF2B5EF4-FFF2-40B4-BE49-F238E27FC236}">
                  <a16:creationId xmlns:a16="http://schemas.microsoft.com/office/drawing/2014/main" id="{57342D6E-23BF-41B3-9F38-4615AAADD0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4692263">
              <a:off x="10665942" y="1227386"/>
              <a:ext cx="661428" cy="844612"/>
            </a:xfrm>
            <a:prstGeom prst="rect">
              <a:avLst/>
            </a:prstGeom>
          </p:spPr>
        </p:pic>
        <p:pic>
          <p:nvPicPr>
            <p:cNvPr id="156" name="Picture 155" descr="A picture containing drawing&#10;&#10;Description automatically generated">
              <a:extLst>
                <a:ext uri="{FF2B5EF4-FFF2-40B4-BE49-F238E27FC236}">
                  <a16:creationId xmlns:a16="http://schemas.microsoft.com/office/drawing/2014/main" id="{1B9B0774-732F-4A40-ABA7-FB3762982F20}"/>
                </a:ext>
              </a:extLst>
            </p:cNvPr>
            <p:cNvPicPr>
              <a:picLocks noChangeAspect="1"/>
            </p:cNvPicPr>
            <p:nvPr userDrawn="1"/>
          </p:nvPicPr>
          <p:blipFill>
            <a:blip r:embed="rId2">
              <a:extLst>
                <a:ext uri="{28A0092B-C50C-407E-A947-70E740481C1C}">
                  <a14:useLocalDpi xmlns:a14="http://schemas.microsoft.com/office/drawing/2010/main" val="0"/>
                </a:ext>
              </a:extLst>
            </a:blip>
            <a:srcRect b="19648"/>
            <a:stretch>
              <a:fillRect/>
            </a:stretch>
          </p:blipFill>
          <p:spPr>
            <a:xfrm rot="9988338">
              <a:off x="10605015" y="1740362"/>
              <a:ext cx="661429" cy="678666"/>
            </a:xfrm>
            <a:custGeom>
              <a:avLst/>
              <a:gdLst>
                <a:gd name="connsiteX0" fmla="*/ 0 w 661429"/>
                <a:gd name="connsiteY0" fmla="*/ 678666 h 678666"/>
                <a:gd name="connsiteX1" fmla="*/ 0 w 661429"/>
                <a:gd name="connsiteY1" fmla="*/ 0 h 678666"/>
                <a:gd name="connsiteX2" fmla="*/ 661428 w 661429"/>
                <a:gd name="connsiteY2" fmla="*/ 0 h 678666"/>
                <a:gd name="connsiteX3" fmla="*/ 661429 w 661429"/>
                <a:gd name="connsiteY3" fmla="*/ 632537 h 678666"/>
                <a:gd name="connsiteX4" fmla="*/ 71752 w 661429"/>
                <a:gd name="connsiteY4" fmla="*/ 448617 h 67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429" h="678666">
                  <a:moveTo>
                    <a:pt x="0" y="678666"/>
                  </a:moveTo>
                  <a:lnTo>
                    <a:pt x="0" y="0"/>
                  </a:lnTo>
                  <a:lnTo>
                    <a:pt x="661428" y="0"/>
                  </a:lnTo>
                  <a:lnTo>
                    <a:pt x="661429" y="632537"/>
                  </a:lnTo>
                  <a:lnTo>
                    <a:pt x="71752" y="448617"/>
                  </a:lnTo>
                  <a:close/>
                </a:path>
              </a:pathLst>
            </a:custGeom>
          </p:spPr>
        </p:pic>
        <p:pic>
          <p:nvPicPr>
            <p:cNvPr id="157" name="Picture 156" descr="A picture containing drawing&#10;&#10;Description automatically generated">
              <a:extLst>
                <a:ext uri="{FF2B5EF4-FFF2-40B4-BE49-F238E27FC236}">
                  <a16:creationId xmlns:a16="http://schemas.microsoft.com/office/drawing/2014/main" id="{16CBD562-EB99-4296-8194-CD0EDD995A42}"/>
                </a:ext>
              </a:extLst>
            </p:cNvPr>
            <p:cNvPicPr>
              <a:picLocks noChangeAspect="1"/>
            </p:cNvPicPr>
            <p:nvPr userDrawn="1"/>
          </p:nvPicPr>
          <p:blipFill>
            <a:blip r:embed="rId2">
              <a:extLst>
                <a:ext uri="{28A0092B-C50C-407E-A947-70E740481C1C}">
                  <a14:useLocalDpi xmlns:a14="http://schemas.microsoft.com/office/drawing/2010/main" val="0"/>
                </a:ext>
              </a:extLst>
            </a:blip>
            <a:srcRect b="19648"/>
            <a:stretch>
              <a:fillRect/>
            </a:stretch>
          </p:blipFill>
          <p:spPr>
            <a:xfrm rot="14506660">
              <a:off x="10673225" y="5567189"/>
              <a:ext cx="504941" cy="568595"/>
            </a:xfrm>
            <a:custGeom>
              <a:avLst/>
              <a:gdLst>
                <a:gd name="connsiteX0" fmla="*/ 0 w 661429"/>
                <a:gd name="connsiteY0" fmla="*/ 678666 h 678666"/>
                <a:gd name="connsiteX1" fmla="*/ 0 w 661429"/>
                <a:gd name="connsiteY1" fmla="*/ 0 h 678666"/>
                <a:gd name="connsiteX2" fmla="*/ 661428 w 661429"/>
                <a:gd name="connsiteY2" fmla="*/ 0 h 678666"/>
                <a:gd name="connsiteX3" fmla="*/ 661429 w 661429"/>
                <a:gd name="connsiteY3" fmla="*/ 632537 h 678666"/>
                <a:gd name="connsiteX4" fmla="*/ 71752 w 661429"/>
                <a:gd name="connsiteY4" fmla="*/ 448617 h 67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429" h="678666">
                  <a:moveTo>
                    <a:pt x="0" y="678666"/>
                  </a:moveTo>
                  <a:lnTo>
                    <a:pt x="0" y="0"/>
                  </a:lnTo>
                  <a:lnTo>
                    <a:pt x="661428" y="0"/>
                  </a:lnTo>
                  <a:lnTo>
                    <a:pt x="661429" y="632537"/>
                  </a:lnTo>
                  <a:lnTo>
                    <a:pt x="71752" y="448617"/>
                  </a:lnTo>
                  <a:close/>
                </a:path>
              </a:pathLst>
            </a:custGeom>
          </p:spPr>
        </p:pic>
        <p:pic>
          <p:nvPicPr>
            <p:cNvPr id="158" name="Picture 157" descr="A picture containing drawing&#10;&#10;Description automatically generated">
              <a:extLst>
                <a:ext uri="{FF2B5EF4-FFF2-40B4-BE49-F238E27FC236}">
                  <a16:creationId xmlns:a16="http://schemas.microsoft.com/office/drawing/2014/main" id="{EAC0DD9D-2BEC-4FEE-B46D-767E091E6763}"/>
                </a:ext>
              </a:extLst>
            </p:cNvPr>
            <p:cNvPicPr>
              <a:picLocks noChangeAspect="1"/>
            </p:cNvPicPr>
            <p:nvPr userDrawn="1"/>
          </p:nvPicPr>
          <p:blipFill>
            <a:blip r:embed="rId2">
              <a:extLst>
                <a:ext uri="{28A0092B-C50C-407E-A947-70E740481C1C}">
                  <a14:useLocalDpi xmlns:a14="http://schemas.microsoft.com/office/drawing/2010/main" val="0"/>
                </a:ext>
              </a:extLst>
            </a:blip>
            <a:srcRect b="19648"/>
            <a:stretch>
              <a:fillRect/>
            </a:stretch>
          </p:blipFill>
          <p:spPr>
            <a:xfrm rot="2754293" flipH="1">
              <a:off x="10421669" y="5614351"/>
              <a:ext cx="661429" cy="678666"/>
            </a:xfrm>
            <a:custGeom>
              <a:avLst/>
              <a:gdLst>
                <a:gd name="connsiteX0" fmla="*/ 0 w 661429"/>
                <a:gd name="connsiteY0" fmla="*/ 678666 h 678666"/>
                <a:gd name="connsiteX1" fmla="*/ 0 w 661429"/>
                <a:gd name="connsiteY1" fmla="*/ 0 h 678666"/>
                <a:gd name="connsiteX2" fmla="*/ 661428 w 661429"/>
                <a:gd name="connsiteY2" fmla="*/ 0 h 678666"/>
                <a:gd name="connsiteX3" fmla="*/ 661429 w 661429"/>
                <a:gd name="connsiteY3" fmla="*/ 632537 h 678666"/>
                <a:gd name="connsiteX4" fmla="*/ 71752 w 661429"/>
                <a:gd name="connsiteY4" fmla="*/ 448617 h 67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429" h="678666">
                  <a:moveTo>
                    <a:pt x="0" y="678666"/>
                  </a:moveTo>
                  <a:lnTo>
                    <a:pt x="0" y="0"/>
                  </a:lnTo>
                  <a:lnTo>
                    <a:pt x="661428" y="0"/>
                  </a:lnTo>
                  <a:lnTo>
                    <a:pt x="661429" y="632537"/>
                  </a:lnTo>
                  <a:lnTo>
                    <a:pt x="71752" y="448617"/>
                  </a:lnTo>
                  <a:close/>
                </a:path>
              </a:pathLst>
            </a:custGeom>
          </p:spPr>
        </p:pic>
      </p:grpSp>
      <p:grpSp>
        <p:nvGrpSpPr>
          <p:cNvPr id="11" name="Group 10">
            <a:extLst>
              <a:ext uri="{FF2B5EF4-FFF2-40B4-BE49-F238E27FC236}">
                <a16:creationId xmlns:a16="http://schemas.microsoft.com/office/drawing/2014/main" id="{93E2C543-F282-499E-9A35-DE3FEF70E8B6}"/>
              </a:ext>
            </a:extLst>
          </p:cNvPr>
          <p:cNvGrpSpPr/>
          <p:nvPr userDrawn="1"/>
        </p:nvGrpSpPr>
        <p:grpSpPr>
          <a:xfrm>
            <a:off x="349601" y="228790"/>
            <a:ext cx="11618537" cy="6040950"/>
            <a:chOff x="349601" y="228790"/>
            <a:chExt cx="11618537" cy="6040950"/>
          </a:xfrm>
        </p:grpSpPr>
        <p:grpSp>
          <p:nvGrpSpPr>
            <p:cNvPr id="114" name="Group 113">
              <a:extLst>
                <a:ext uri="{FF2B5EF4-FFF2-40B4-BE49-F238E27FC236}">
                  <a16:creationId xmlns:a16="http://schemas.microsoft.com/office/drawing/2014/main" id="{1DBB6F0D-7869-4C28-9FFD-4B4F54216226}"/>
                </a:ext>
              </a:extLst>
            </p:cNvPr>
            <p:cNvGrpSpPr/>
            <p:nvPr userDrawn="1"/>
          </p:nvGrpSpPr>
          <p:grpSpPr>
            <a:xfrm>
              <a:off x="349601" y="1798460"/>
              <a:ext cx="11618537" cy="4471280"/>
              <a:chOff x="244079" y="1776934"/>
              <a:chExt cx="10858115" cy="4471280"/>
            </a:xfrm>
          </p:grpSpPr>
          <p:grpSp>
            <p:nvGrpSpPr>
              <p:cNvPr id="115" name="Group 114">
                <a:extLst>
                  <a:ext uri="{FF2B5EF4-FFF2-40B4-BE49-F238E27FC236}">
                    <a16:creationId xmlns:a16="http://schemas.microsoft.com/office/drawing/2014/main" id="{A126EACD-98F9-4C6A-9DD3-26152F0EC871}"/>
                  </a:ext>
                </a:extLst>
              </p:cNvPr>
              <p:cNvGrpSpPr/>
              <p:nvPr userDrawn="1"/>
            </p:nvGrpSpPr>
            <p:grpSpPr>
              <a:xfrm>
                <a:off x="244079" y="1806040"/>
                <a:ext cx="10858115" cy="4442174"/>
                <a:chOff x="244079" y="1806040"/>
                <a:chExt cx="10858115" cy="4442174"/>
              </a:xfrm>
            </p:grpSpPr>
            <p:cxnSp>
              <p:nvCxnSpPr>
                <p:cNvPr id="118" name="Straight Connector 117">
                  <a:extLst>
                    <a:ext uri="{FF2B5EF4-FFF2-40B4-BE49-F238E27FC236}">
                      <a16:creationId xmlns:a16="http://schemas.microsoft.com/office/drawing/2014/main" id="{95787052-BDD4-4A92-A282-9BB5D941EA01}"/>
                    </a:ext>
                  </a:extLst>
                </p:cNvPr>
                <p:cNvCxnSpPr>
                  <a:cxnSpLocks/>
                </p:cNvCxnSpPr>
                <p:nvPr userDrawn="1"/>
              </p:nvCxnSpPr>
              <p:spPr>
                <a:xfrm flipH="1" flipV="1">
                  <a:off x="244079" y="1806040"/>
                  <a:ext cx="4540488" cy="1231307"/>
                </a:xfrm>
                <a:prstGeom prst="line">
                  <a:avLst/>
                </a:prstGeom>
                <a:ln w="1905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3F72F0D-3C2C-4455-A0DB-79E19EC976AB}"/>
                    </a:ext>
                  </a:extLst>
                </p:cNvPr>
                <p:cNvCxnSpPr>
                  <a:cxnSpLocks/>
                </p:cNvCxnSpPr>
                <p:nvPr userDrawn="1"/>
              </p:nvCxnSpPr>
              <p:spPr>
                <a:xfrm flipH="1">
                  <a:off x="485181" y="4182699"/>
                  <a:ext cx="4603951" cy="2031454"/>
                </a:xfrm>
                <a:prstGeom prst="line">
                  <a:avLst/>
                </a:prstGeom>
                <a:ln w="1936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4F5459-884B-4F5C-9295-289BB17BC020}"/>
                    </a:ext>
                  </a:extLst>
                </p:cNvPr>
                <p:cNvCxnSpPr>
                  <a:cxnSpLocks/>
                </p:cNvCxnSpPr>
                <p:nvPr userDrawn="1"/>
              </p:nvCxnSpPr>
              <p:spPr>
                <a:xfrm>
                  <a:off x="6414259" y="4249404"/>
                  <a:ext cx="4687935" cy="1998810"/>
                </a:xfrm>
                <a:prstGeom prst="line">
                  <a:avLst/>
                </a:prstGeom>
                <a:ln w="193675">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116" name="Straight Connector 115">
                <a:extLst>
                  <a:ext uri="{FF2B5EF4-FFF2-40B4-BE49-F238E27FC236}">
                    <a16:creationId xmlns:a16="http://schemas.microsoft.com/office/drawing/2014/main" id="{6C66BB1B-1630-4ADC-A22F-1A637BFDF848}"/>
                  </a:ext>
                </a:extLst>
              </p:cNvPr>
              <p:cNvCxnSpPr>
                <a:cxnSpLocks/>
              </p:cNvCxnSpPr>
              <p:nvPr userDrawn="1"/>
            </p:nvCxnSpPr>
            <p:spPr>
              <a:xfrm flipV="1">
                <a:off x="6613807" y="1776934"/>
                <a:ext cx="4380037" cy="1268992"/>
              </a:xfrm>
              <a:prstGeom prst="line">
                <a:avLst/>
              </a:prstGeom>
              <a:ln w="193675">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a:extLst>
                <a:ext uri="{FF2B5EF4-FFF2-40B4-BE49-F238E27FC236}">
                  <a16:creationId xmlns:a16="http://schemas.microsoft.com/office/drawing/2014/main" id="{515D6A37-3215-48AE-A0FA-845B4E20EC8E}"/>
                </a:ext>
              </a:extLst>
            </p:cNvPr>
            <p:cNvCxnSpPr>
              <a:cxnSpLocks/>
            </p:cNvCxnSpPr>
            <p:nvPr userDrawn="1"/>
          </p:nvCxnSpPr>
          <p:spPr>
            <a:xfrm flipV="1">
              <a:off x="6186744" y="228790"/>
              <a:ext cx="1" cy="2722117"/>
            </a:xfrm>
            <a:prstGeom prst="line">
              <a:avLst/>
            </a:prstGeom>
            <a:ln w="193675">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84" name="Oval 183">
            <a:extLst>
              <a:ext uri="{FF2B5EF4-FFF2-40B4-BE49-F238E27FC236}">
                <a16:creationId xmlns:a16="http://schemas.microsoft.com/office/drawing/2014/main" id="{405A71AC-5BA9-41F5-8298-0986C2216005}"/>
              </a:ext>
            </a:extLst>
          </p:cNvPr>
          <p:cNvSpPr/>
          <p:nvPr userDrawn="1"/>
        </p:nvSpPr>
        <p:spPr>
          <a:xfrm>
            <a:off x="4796904" y="2034251"/>
            <a:ext cx="2672590" cy="26729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44" descr="A picture containing drawing&#10;&#10;Description automatically generated">
            <a:extLst>
              <a:ext uri="{FF2B5EF4-FFF2-40B4-BE49-F238E27FC236}">
                <a16:creationId xmlns:a16="http://schemas.microsoft.com/office/drawing/2014/main" id="{0B54256D-CC5B-4C5B-B5F0-A1B14D95DEE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9739985">
            <a:off x="5555320" y="-70346"/>
            <a:ext cx="819491" cy="983522"/>
          </a:xfrm>
          <a:custGeom>
            <a:avLst/>
            <a:gdLst>
              <a:gd name="connsiteX0" fmla="*/ 0 w 765856"/>
              <a:gd name="connsiteY0" fmla="*/ 930963 h 954040"/>
              <a:gd name="connsiteX1" fmla="*/ 0 w 765856"/>
              <a:gd name="connsiteY1" fmla="*/ 654873 h 954040"/>
              <a:gd name="connsiteX2" fmla="*/ 212146 w 765856"/>
              <a:gd name="connsiteY2" fmla="*/ 0 h 954040"/>
              <a:gd name="connsiteX3" fmla="*/ 765856 w 765856"/>
              <a:gd name="connsiteY3" fmla="*/ 0 h 954040"/>
              <a:gd name="connsiteX4" fmla="*/ 765856 w 765856"/>
              <a:gd name="connsiteY4" fmla="*/ 954040 h 954040"/>
              <a:gd name="connsiteX5" fmla="*/ 577658 w 765856"/>
              <a:gd name="connsiteY5" fmla="*/ 954040 h 954040"/>
              <a:gd name="connsiteX6" fmla="*/ 46530 w 765856"/>
              <a:gd name="connsiteY6" fmla="*/ 784873 h 95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5856" h="954040">
                <a:moveTo>
                  <a:pt x="0" y="930963"/>
                </a:moveTo>
                <a:lnTo>
                  <a:pt x="0" y="654873"/>
                </a:lnTo>
                <a:lnTo>
                  <a:pt x="212146" y="0"/>
                </a:lnTo>
                <a:lnTo>
                  <a:pt x="765856" y="0"/>
                </a:lnTo>
                <a:lnTo>
                  <a:pt x="765856" y="954040"/>
                </a:lnTo>
                <a:lnTo>
                  <a:pt x="577658" y="954040"/>
                </a:lnTo>
                <a:lnTo>
                  <a:pt x="46530" y="784873"/>
                </a:lnTo>
                <a:close/>
              </a:path>
            </a:pathLst>
          </a:custGeom>
        </p:spPr>
      </p:pic>
      <p:pic>
        <p:nvPicPr>
          <p:cNvPr id="43" name="Picture 42" descr="A picture containing drawing&#10;&#10;Description automatically generated">
            <a:extLst>
              <a:ext uri="{FF2B5EF4-FFF2-40B4-BE49-F238E27FC236}">
                <a16:creationId xmlns:a16="http://schemas.microsoft.com/office/drawing/2014/main" id="{F23D6EDB-F898-42C7-A8C8-905EEE3225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1860015" flipH="1">
            <a:off x="6013597" y="-63053"/>
            <a:ext cx="819491" cy="954040"/>
          </a:xfrm>
          <a:custGeom>
            <a:avLst/>
            <a:gdLst>
              <a:gd name="connsiteX0" fmla="*/ 0 w 765856"/>
              <a:gd name="connsiteY0" fmla="*/ 752337 h 954040"/>
              <a:gd name="connsiteX1" fmla="*/ 633283 w 765856"/>
              <a:gd name="connsiteY1" fmla="*/ 954040 h 954040"/>
              <a:gd name="connsiteX2" fmla="*/ 765856 w 765856"/>
              <a:gd name="connsiteY2" fmla="*/ 954040 h 954040"/>
              <a:gd name="connsiteX3" fmla="*/ 765856 w 765856"/>
              <a:gd name="connsiteY3" fmla="*/ 0 h 954040"/>
              <a:gd name="connsiteX4" fmla="*/ 212146 w 765856"/>
              <a:gd name="connsiteY4" fmla="*/ 0 h 954040"/>
              <a:gd name="connsiteX5" fmla="*/ 0 w 765856"/>
              <a:gd name="connsiteY5" fmla="*/ 654873 h 95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56" h="954040">
                <a:moveTo>
                  <a:pt x="0" y="752337"/>
                </a:moveTo>
                <a:lnTo>
                  <a:pt x="633283" y="954040"/>
                </a:lnTo>
                <a:lnTo>
                  <a:pt x="765856" y="954040"/>
                </a:lnTo>
                <a:lnTo>
                  <a:pt x="765856" y="0"/>
                </a:lnTo>
                <a:lnTo>
                  <a:pt x="212146" y="0"/>
                </a:lnTo>
                <a:lnTo>
                  <a:pt x="0" y="654873"/>
                </a:lnTo>
                <a:close/>
              </a:path>
            </a:pathLst>
          </a:custGeom>
        </p:spPr>
      </p:pic>
      <p:pic>
        <p:nvPicPr>
          <p:cNvPr id="149" name="Picture 148" descr="A picture containing drawing&#10;&#10;Description automatically generated">
            <a:extLst>
              <a:ext uri="{FF2B5EF4-FFF2-40B4-BE49-F238E27FC236}">
                <a16:creationId xmlns:a16="http://schemas.microsoft.com/office/drawing/2014/main" id="{74F11296-A5D8-4AE7-9EBD-7C5D9A4C28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0365788">
            <a:off x="412031" y="5708815"/>
            <a:ext cx="587114" cy="597460"/>
          </a:xfrm>
          <a:prstGeom prst="rect">
            <a:avLst/>
          </a:prstGeom>
        </p:spPr>
      </p:pic>
      <p:sp>
        <p:nvSpPr>
          <p:cNvPr id="6" name="Slide Number Placeholder 5">
            <a:extLst>
              <a:ext uri="{FF2B5EF4-FFF2-40B4-BE49-F238E27FC236}">
                <a16:creationId xmlns:a16="http://schemas.microsoft.com/office/drawing/2014/main" id="{E64ED553-C422-4B9E-813D-458DFA7408C6}"/>
              </a:ext>
            </a:extLst>
          </p:cNvPr>
          <p:cNvSpPr>
            <a:spLocks noGrp="1"/>
          </p:cNvSpPr>
          <p:nvPr userDrawn="1">
            <p:ph type="sldNum" sz="quarter" idx="12"/>
          </p:nvPr>
        </p:nvSpPr>
        <p:spPr/>
        <p:txBody>
          <a:bodyPr/>
          <a:lstStyle>
            <a:lvl1pPr>
              <a:defRPr>
                <a:solidFill>
                  <a:schemeClr val="bg1"/>
                </a:solidFill>
              </a:defRPr>
            </a:lvl1pPr>
          </a:lstStyle>
          <a:p>
            <a:fld id="{DA69A137-6BDB-47B4-8B9B-30BE2E63C07B}" type="slidenum">
              <a:rPr lang="en-US" smtClean="0"/>
              <a:pPr/>
              <a:t>‹#›</a:t>
            </a:fld>
            <a:endParaRPr lang="en-US" dirty="0"/>
          </a:p>
        </p:txBody>
      </p:sp>
      <p:sp>
        <p:nvSpPr>
          <p:cNvPr id="51" name="Text Placeholder 47">
            <a:extLst>
              <a:ext uri="{FF2B5EF4-FFF2-40B4-BE49-F238E27FC236}">
                <a16:creationId xmlns:a16="http://schemas.microsoft.com/office/drawing/2014/main" id="{91F324D8-41B6-4920-BB21-84DADB37590F}"/>
              </a:ext>
            </a:extLst>
          </p:cNvPr>
          <p:cNvSpPr>
            <a:spLocks noGrp="1"/>
          </p:cNvSpPr>
          <p:nvPr userDrawn="1">
            <p:ph type="body" sz="quarter" idx="16"/>
          </p:nvPr>
        </p:nvSpPr>
        <p:spPr>
          <a:xfrm>
            <a:off x="911981" y="2863087"/>
            <a:ext cx="2726530" cy="1844101"/>
          </a:xfrm>
        </p:spPr>
        <p:txBody>
          <a:bodyPr anchor="ctr">
            <a:noAutofit/>
          </a:bodyPr>
          <a:lstStyle>
            <a:lvl1pPr marL="0" indent="0" algn="l">
              <a:buFontTx/>
              <a:buNone/>
              <a:defRPr sz="1100"/>
            </a:lvl1pPr>
            <a:lvl2pPr marL="457200" indent="0" algn="ctr">
              <a:buFontTx/>
              <a:buNone/>
              <a:defRPr sz="1600"/>
            </a:lvl2pPr>
            <a:lvl3pPr marL="914400" indent="0" algn="ctr">
              <a:buFontTx/>
              <a:buNone/>
              <a:defRPr sz="1600"/>
            </a:lvl3pPr>
            <a:lvl4pPr marL="1371600" indent="0" algn="ctr">
              <a:buFontTx/>
              <a:buNone/>
              <a:defRPr sz="1600"/>
            </a:lvl4pPr>
            <a:lvl5pPr marL="1828800" indent="0" algn="ctr">
              <a:buFontTx/>
              <a:buNone/>
              <a:defRPr sz="1600"/>
            </a:lvl5pPr>
          </a:lstStyle>
          <a:p>
            <a:pPr lvl="0"/>
            <a:r>
              <a:rPr lang="en-US" dirty="0"/>
              <a:t>Click to edit Master text styles</a:t>
            </a:r>
          </a:p>
        </p:txBody>
      </p:sp>
      <p:sp>
        <p:nvSpPr>
          <p:cNvPr id="48" name="Text Placeholder 47">
            <a:extLst>
              <a:ext uri="{FF2B5EF4-FFF2-40B4-BE49-F238E27FC236}">
                <a16:creationId xmlns:a16="http://schemas.microsoft.com/office/drawing/2014/main" id="{4127AE8F-B44F-4724-BB5B-452764DFBF20}"/>
              </a:ext>
            </a:extLst>
          </p:cNvPr>
          <p:cNvSpPr>
            <a:spLocks noGrp="1"/>
          </p:cNvSpPr>
          <p:nvPr userDrawn="1">
            <p:ph type="body" sz="quarter" idx="13"/>
          </p:nvPr>
        </p:nvSpPr>
        <p:spPr>
          <a:xfrm>
            <a:off x="925276" y="467628"/>
            <a:ext cx="3306889" cy="1455377"/>
          </a:xfrm>
        </p:spPr>
        <p:txBody>
          <a:bodyPr anchor="ctr">
            <a:noAutofit/>
          </a:bodyPr>
          <a:lstStyle>
            <a:lvl1pPr marL="0" indent="0" algn="l">
              <a:buFontTx/>
              <a:buNone/>
              <a:defRPr sz="1100"/>
            </a:lvl1pPr>
            <a:lvl2pPr marL="457200" indent="0" algn="ctr">
              <a:buFontTx/>
              <a:buNone/>
              <a:defRPr sz="1600"/>
            </a:lvl2pPr>
            <a:lvl3pPr marL="914400" indent="0" algn="ctr">
              <a:buFontTx/>
              <a:buNone/>
              <a:defRPr sz="1600"/>
            </a:lvl3pPr>
            <a:lvl4pPr marL="1371600" indent="0" algn="ctr">
              <a:buFontTx/>
              <a:buNone/>
              <a:defRPr sz="1600"/>
            </a:lvl4pPr>
            <a:lvl5pPr marL="1828800" indent="0" algn="ctr">
              <a:buFontTx/>
              <a:buNone/>
              <a:defRPr sz="1600"/>
            </a:lvl5pPr>
          </a:lstStyle>
          <a:p>
            <a:pPr lvl="0"/>
            <a:r>
              <a:rPr lang="en-US" dirty="0"/>
              <a:t>Click to edit Master text styles</a:t>
            </a:r>
          </a:p>
        </p:txBody>
      </p:sp>
      <p:sp>
        <p:nvSpPr>
          <p:cNvPr id="49" name="Text Placeholder 47">
            <a:extLst>
              <a:ext uri="{FF2B5EF4-FFF2-40B4-BE49-F238E27FC236}">
                <a16:creationId xmlns:a16="http://schemas.microsoft.com/office/drawing/2014/main" id="{BA8DCEBF-A405-44C7-92F0-885D34291C08}"/>
              </a:ext>
            </a:extLst>
          </p:cNvPr>
          <p:cNvSpPr>
            <a:spLocks noGrp="1"/>
          </p:cNvSpPr>
          <p:nvPr userDrawn="1">
            <p:ph type="body" sz="quarter" idx="14"/>
          </p:nvPr>
        </p:nvSpPr>
        <p:spPr>
          <a:xfrm>
            <a:off x="8094959" y="474380"/>
            <a:ext cx="3075419" cy="1386221"/>
          </a:xfrm>
        </p:spPr>
        <p:txBody>
          <a:bodyPr anchor="ctr">
            <a:noAutofit/>
          </a:bodyPr>
          <a:lstStyle>
            <a:lvl1pPr marL="0" indent="0" algn="r">
              <a:buFontTx/>
              <a:buNone/>
              <a:defRPr sz="1100"/>
            </a:lvl1pPr>
            <a:lvl2pPr marL="457200" indent="0" algn="ctr">
              <a:buFontTx/>
              <a:buNone/>
              <a:defRPr sz="1600"/>
            </a:lvl2pPr>
            <a:lvl3pPr marL="914400" indent="0" algn="ctr">
              <a:buFontTx/>
              <a:buNone/>
              <a:defRPr sz="1600"/>
            </a:lvl3pPr>
            <a:lvl4pPr marL="1371600" indent="0" algn="ctr">
              <a:buFontTx/>
              <a:buNone/>
              <a:defRPr sz="1600"/>
            </a:lvl4pPr>
            <a:lvl5pPr marL="1828800" indent="0" algn="ctr">
              <a:buFontTx/>
              <a:buNone/>
              <a:defRPr sz="1600"/>
            </a:lvl5pPr>
          </a:lstStyle>
          <a:p>
            <a:pPr lvl="0"/>
            <a:r>
              <a:rPr lang="en-US" dirty="0"/>
              <a:t>Click to edit Master text styles</a:t>
            </a:r>
          </a:p>
        </p:txBody>
      </p:sp>
      <p:sp>
        <p:nvSpPr>
          <p:cNvPr id="50" name="Text Placeholder 47">
            <a:extLst>
              <a:ext uri="{FF2B5EF4-FFF2-40B4-BE49-F238E27FC236}">
                <a16:creationId xmlns:a16="http://schemas.microsoft.com/office/drawing/2014/main" id="{60FB55BE-42EE-4153-B0D1-088B7D34509B}"/>
              </a:ext>
            </a:extLst>
          </p:cNvPr>
          <p:cNvSpPr>
            <a:spLocks noGrp="1"/>
          </p:cNvSpPr>
          <p:nvPr userDrawn="1">
            <p:ph type="body" sz="quarter" idx="15"/>
          </p:nvPr>
        </p:nvSpPr>
        <p:spPr>
          <a:xfrm>
            <a:off x="8384894" y="2845505"/>
            <a:ext cx="2785484" cy="1844101"/>
          </a:xfrm>
        </p:spPr>
        <p:txBody>
          <a:bodyPr anchor="ctr">
            <a:noAutofit/>
          </a:bodyPr>
          <a:lstStyle>
            <a:lvl1pPr marL="0" indent="0" algn="r">
              <a:buFontTx/>
              <a:buNone/>
              <a:defRPr sz="1100"/>
            </a:lvl1pPr>
            <a:lvl2pPr marL="457200" indent="0" algn="ctr">
              <a:buFontTx/>
              <a:buNone/>
              <a:defRPr sz="1600"/>
            </a:lvl2pPr>
            <a:lvl3pPr marL="914400" indent="0" algn="ctr">
              <a:buFontTx/>
              <a:buNone/>
              <a:defRPr sz="1600"/>
            </a:lvl3pPr>
            <a:lvl4pPr marL="1371600" indent="0" algn="ctr">
              <a:buFontTx/>
              <a:buNone/>
              <a:defRPr sz="1600"/>
            </a:lvl4pPr>
            <a:lvl5pPr marL="1828800" indent="0" algn="ctr">
              <a:buFontTx/>
              <a:buNone/>
              <a:defRPr sz="1600"/>
            </a:lvl5pPr>
          </a:lstStyle>
          <a:p>
            <a:pPr lvl="0"/>
            <a:r>
              <a:rPr lang="en-US" dirty="0"/>
              <a:t>Click to edit Master text styles</a:t>
            </a:r>
          </a:p>
        </p:txBody>
      </p:sp>
      <p:sp>
        <p:nvSpPr>
          <p:cNvPr id="190" name="Text Placeholder 47">
            <a:extLst>
              <a:ext uri="{FF2B5EF4-FFF2-40B4-BE49-F238E27FC236}">
                <a16:creationId xmlns:a16="http://schemas.microsoft.com/office/drawing/2014/main" id="{09BE13E9-3587-44A6-802E-F85EC58B78DB}"/>
              </a:ext>
            </a:extLst>
          </p:cNvPr>
          <p:cNvSpPr>
            <a:spLocks noGrp="1"/>
          </p:cNvSpPr>
          <p:nvPr userDrawn="1">
            <p:ph type="body" sz="quarter" idx="17"/>
          </p:nvPr>
        </p:nvSpPr>
        <p:spPr>
          <a:xfrm>
            <a:off x="3627150" y="5428111"/>
            <a:ext cx="4943071" cy="775101"/>
          </a:xfrm>
        </p:spPr>
        <p:txBody>
          <a:bodyPr anchor="ctr">
            <a:noAutofit/>
          </a:bodyPr>
          <a:lstStyle>
            <a:lvl1pPr marL="0" indent="0" algn="l">
              <a:buFontTx/>
              <a:buNone/>
              <a:defRPr sz="1100"/>
            </a:lvl1pPr>
            <a:lvl2pPr marL="457200" indent="0" algn="ctr">
              <a:buFontTx/>
              <a:buNone/>
              <a:defRPr sz="1600"/>
            </a:lvl2pPr>
            <a:lvl3pPr marL="914400" indent="0" algn="ctr">
              <a:buFontTx/>
              <a:buNone/>
              <a:defRPr sz="1600"/>
            </a:lvl3pPr>
            <a:lvl4pPr marL="1371600" indent="0" algn="ctr">
              <a:buFontTx/>
              <a:buNone/>
              <a:defRPr sz="1600"/>
            </a:lvl4pPr>
            <a:lvl5pPr marL="1828800" indent="0" algn="ctr">
              <a:buFontTx/>
              <a:buNone/>
              <a:defRPr sz="1600"/>
            </a:lvl5pPr>
          </a:lstStyle>
          <a:p>
            <a:pPr lvl="0"/>
            <a:r>
              <a:rPr lang="en-US" dirty="0"/>
              <a:t>Click to edit Master text styles</a:t>
            </a:r>
          </a:p>
        </p:txBody>
      </p:sp>
      <p:sp>
        <p:nvSpPr>
          <p:cNvPr id="41" name="TextBox 40">
            <a:extLst>
              <a:ext uri="{FF2B5EF4-FFF2-40B4-BE49-F238E27FC236}">
                <a16:creationId xmlns:a16="http://schemas.microsoft.com/office/drawing/2014/main" id="{DF464580-C703-4055-9037-B051F0FB28CB}"/>
              </a:ext>
            </a:extLst>
          </p:cNvPr>
          <p:cNvSpPr txBox="1"/>
          <p:nvPr userDrawn="1"/>
        </p:nvSpPr>
        <p:spPr>
          <a:xfrm>
            <a:off x="3457621" y="6652816"/>
            <a:ext cx="5276757" cy="2051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30000" dirty="0">
                <a:solidFill>
                  <a:schemeClr val="bg1"/>
                </a:solidFill>
                <a:latin typeface="Arial" panose="020B0604020202020204" pitchFamily="34" charset="0"/>
                <a:ea typeface="+mn-ea"/>
                <a:cs typeface="Arial" panose="020B0604020202020204" pitchFamily="34" charset="0"/>
              </a:rPr>
              <a:t>Poster presented at the 2020 ASH Annual Meeting &amp; Exposition, held virtually on 5–8 December 2020</a:t>
            </a:r>
          </a:p>
        </p:txBody>
      </p:sp>
      <p:sp>
        <p:nvSpPr>
          <p:cNvPr id="42" name="TextBox 41">
            <a:extLst>
              <a:ext uri="{FF2B5EF4-FFF2-40B4-BE49-F238E27FC236}">
                <a16:creationId xmlns:a16="http://schemas.microsoft.com/office/drawing/2014/main" id="{4CDCABF5-98A4-44A8-A3C2-C56720B8C6D7}"/>
              </a:ext>
            </a:extLst>
          </p:cNvPr>
          <p:cNvSpPr txBox="1"/>
          <p:nvPr userDrawn="1"/>
        </p:nvSpPr>
        <p:spPr>
          <a:xfrm>
            <a:off x="4735083" y="3031916"/>
            <a:ext cx="2734411" cy="584775"/>
          </a:xfrm>
          <a:prstGeom prst="rect">
            <a:avLst/>
          </a:prstGeom>
          <a:noFill/>
        </p:spPr>
        <p:txBody>
          <a:bodyPr wrap="square" rtlCol="0">
            <a:spAutoFit/>
          </a:bodyPr>
          <a:lstStyle/>
          <a:p>
            <a:pPr algn="ctr"/>
            <a:r>
              <a:rPr lang="en-US" sz="3200" b="1" dirty="0">
                <a:solidFill>
                  <a:schemeClr val="accent4"/>
                </a:solidFill>
                <a:latin typeface="Arial" panose="020B0604020202020204" pitchFamily="34" charset="0"/>
                <a:cs typeface="Arial" panose="020B0604020202020204" pitchFamily="34" charset="0"/>
              </a:rPr>
              <a:t>Conclusions</a:t>
            </a:r>
          </a:p>
        </p:txBody>
      </p:sp>
      <p:sp>
        <p:nvSpPr>
          <p:cNvPr id="44" name="Footer Placeholder 4">
            <a:extLst>
              <a:ext uri="{FF2B5EF4-FFF2-40B4-BE49-F238E27FC236}">
                <a16:creationId xmlns:a16="http://schemas.microsoft.com/office/drawing/2014/main" id="{DFB58194-8D6C-4998-9F76-A7E48B7C6522}"/>
              </a:ext>
            </a:extLst>
          </p:cNvPr>
          <p:cNvSpPr>
            <a:spLocks noGrp="1"/>
          </p:cNvSpPr>
          <p:nvPr>
            <p:ph type="ftr" sz="quarter" idx="3"/>
          </p:nvPr>
        </p:nvSpPr>
        <p:spPr>
          <a:xfrm>
            <a:off x="459507" y="6279132"/>
            <a:ext cx="10515599" cy="313604"/>
          </a:xfrm>
          <a:prstGeom prst="rect">
            <a:avLst/>
          </a:prstGeom>
        </p:spPr>
        <p:txBody>
          <a:bodyPr vert="horz" lIns="91440" tIns="45720" rIns="91440" bIns="45720" rtlCol="0" anchor="b"/>
          <a:lstStyle>
            <a:lvl1pPr algn="l">
              <a:defRPr sz="1000">
                <a:solidFill>
                  <a:schemeClr val="bg1"/>
                </a:solidFill>
                <a:latin typeface="Arial" panose="020B0604020202020204" pitchFamily="34" charset="0"/>
                <a:cs typeface="Arial" panose="020B0604020202020204" pitchFamily="34" charset="0"/>
              </a:defRPr>
            </a:lvl1pPr>
          </a:lstStyle>
          <a:p>
            <a:r>
              <a:rPr lang="en-US" dirty="0"/>
              <a:t>References</a:t>
            </a:r>
          </a:p>
        </p:txBody>
      </p:sp>
    </p:spTree>
    <p:extLst>
      <p:ext uri="{BB962C8B-B14F-4D97-AF65-F5344CB8AC3E}">
        <p14:creationId xmlns:p14="http://schemas.microsoft.com/office/powerpoint/2010/main" val="217032373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guide id="3" pos="3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1A3FB2-D35D-4C71-B4D2-51328DA98FE5}"/>
              </a:ext>
            </a:extLst>
          </p:cNvPr>
          <p:cNvSpPr>
            <a:spLocks noGrp="1"/>
          </p:cNvSpPr>
          <p:nvPr>
            <p:ph type="title"/>
          </p:nvPr>
        </p:nvSpPr>
        <p:spPr>
          <a:xfrm>
            <a:off x="459508" y="699582"/>
            <a:ext cx="10515600" cy="94030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F73FD38-71FA-490A-9CDC-3CF2BD415779}"/>
              </a:ext>
            </a:extLst>
          </p:cNvPr>
          <p:cNvSpPr>
            <a:spLocks noGrp="1"/>
          </p:cNvSpPr>
          <p:nvPr>
            <p:ph type="body" idx="1"/>
          </p:nvPr>
        </p:nvSpPr>
        <p:spPr>
          <a:xfrm>
            <a:off x="459506" y="1697542"/>
            <a:ext cx="10515600" cy="422029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65779F43-BBCB-4A93-9B92-EBFF1746BBBC}"/>
              </a:ext>
            </a:extLst>
          </p:cNvPr>
          <p:cNvSpPr>
            <a:spLocks noGrp="1"/>
          </p:cNvSpPr>
          <p:nvPr>
            <p:ph type="ftr" sz="quarter" idx="3"/>
          </p:nvPr>
        </p:nvSpPr>
        <p:spPr>
          <a:xfrm>
            <a:off x="459507" y="6279132"/>
            <a:ext cx="10515599" cy="313604"/>
          </a:xfrm>
          <a:prstGeom prst="rect">
            <a:avLst/>
          </a:prstGeom>
        </p:spPr>
        <p:txBody>
          <a:bodyPr vert="horz" lIns="91440" tIns="45720" rIns="91440" bIns="45720" rtlCol="0" anchor="b"/>
          <a:lstStyle>
            <a:lvl1pPr algn="l">
              <a:defRPr sz="1000">
                <a:solidFill>
                  <a:schemeClr val="tx2"/>
                </a:solidFill>
                <a:latin typeface="Arial" panose="020B0604020202020204" pitchFamily="34" charset="0"/>
                <a:cs typeface="Arial" panose="020B0604020202020204" pitchFamily="34" charset="0"/>
              </a:defRPr>
            </a:lvl1pPr>
          </a:lstStyle>
          <a:p>
            <a:r>
              <a:rPr lang="en-US" dirty="0"/>
              <a:t>References</a:t>
            </a:r>
          </a:p>
        </p:txBody>
      </p:sp>
      <p:sp>
        <p:nvSpPr>
          <p:cNvPr id="6" name="Slide Number Placeholder 5">
            <a:extLst>
              <a:ext uri="{FF2B5EF4-FFF2-40B4-BE49-F238E27FC236}">
                <a16:creationId xmlns:a16="http://schemas.microsoft.com/office/drawing/2014/main" id="{BDA63D05-AB00-441B-B74A-08BC64DBA7A2}"/>
              </a:ext>
            </a:extLst>
          </p:cNvPr>
          <p:cNvSpPr>
            <a:spLocks noGrp="1"/>
          </p:cNvSpPr>
          <p:nvPr>
            <p:ph type="sldNum" sz="quarter" idx="4"/>
          </p:nvPr>
        </p:nvSpPr>
        <p:spPr>
          <a:xfrm>
            <a:off x="11536218" y="6348845"/>
            <a:ext cx="482600" cy="372630"/>
          </a:xfrm>
          <a:prstGeom prst="rect">
            <a:avLst/>
          </a:prstGeom>
        </p:spPr>
        <p:txBody>
          <a:bodyPr vert="horz" lIns="91440" tIns="45720" rIns="91440" bIns="45720" rtlCol="0" anchor="ctr"/>
          <a:lstStyle>
            <a:lvl1pPr algn="ctr">
              <a:defRPr sz="1000">
                <a:solidFill>
                  <a:schemeClr val="accent1"/>
                </a:solidFill>
                <a:latin typeface="Arial" panose="020B0604020202020204" pitchFamily="34" charset="0"/>
                <a:cs typeface="Arial" panose="020B0604020202020204" pitchFamily="34" charset="0"/>
              </a:defRPr>
            </a:lvl1pPr>
          </a:lstStyle>
          <a:p>
            <a:fld id="{DA69A137-6BDB-47B4-8B9B-30BE2E63C07B}" type="slidenum">
              <a:rPr lang="en-US" smtClean="0"/>
              <a:pPr/>
              <a:t>‹#›</a:t>
            </a:fld>
            <a:endParaRPr lang="en-US" dirty="0"/>
          </a:p>
        </p:txBody>
      </p:sp>
      <p:sp>
        <p:nvSpPr>
          <p:cNvPr id="7" name="Rectangle 6">
            <a:extLst>
              <a:ext uri="{FF2B5EF4-FFF2-40B4-BE49-F238E27FC236}">
                <a16:creationId xmlns:a16="http://schemas.microsoft.com/office/drawing/2014/main" id="{7B3C8EC2-95B8-496C-A51C-8FB18E5DB658}"/>
              </a:ext>
            </a:extLst>
          </p:cNvPr>
          <p:cNvSpPr/>
          <p:nvPr userDrawn="1"/>
        </p:nvSpPr>
        <p:spPr>
          <a:xfrm>
            <a:off x="0" y="0"/>
            <a:ext cx="12192000" cy="489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2AE4245-A683-4129-842A-347A697C7500}"/>
              </a:ext>
            </a:extLst>
          </p:cNvPr>
          <p:cNvSpPr txBox="1"/>
          <p:nvPr userDrawn="1"/>
        </p:nvSpPr>
        <p:spPr>
          <a:xfrm>
            <a:off x="3457621" y="6652816"/>
            <a:ext cx="5276757" cy="2051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30000" dirty="0">
                <a:solidFill>
                  <a:schemeClr val="accent1"/>
                </a:solidFill>
                <a:latin typeface="Arial" panose="020B0604020202020204" pitchFamily="34" charset="0"/>
                <a:ea typeface="+mn-ea"/>
                <a:cs typeface="Arial" panose="020B0604020202020204" pitchFamily="34" charset="0"/>
              </a:rPr>
              <a:t>Poster presented at the 2020 ASH Annual Meeting &amp; Exposition, held virtually on 5–8 December 2020</a:t>
            </a:r>
          </a:p>
        </p:txBody>
      </p:sp>
    </p:spTree>
    <p:extLst>
      <p:ext uri="{BB962C8B-B14F-4D97-AF65-F5344CB8AC3E}">
        <p14:creationId xmlns:p14="http://schemas.microsoft.com/office/powerpoint/2010/main" val="1676208281"/>
      </p:ext>
    </p:extLst>
  </p:cSld>
  <p:clrMap bg1="lt1" tx1="dk1" bg2="lt2" tx2="dk2" accent1="accent1" accent2="accent2" accent3="accent3" accent4="accent4" accent5="accent5" accent6="accent6" hlink="hlink" folHlink="folHlink"/>
  <p:sldLayoutIdLst>
    <p:sldLayoutId id="2147483649" r:id="rId1"/>
    <p:sldLayoutId id="2147483671" r:id="rId2"/>
    <p:sldLayoutId id="2147483650" r:id="rId3"/>
    <p:sldLayoutId id="2147483660" r:id="rId4"/>
    <p:sldLayoutId id="2147483670" r:id="rId5"/>
    <p:sldLayoutId id="2147483668" r:id="rId6"/>
    <p:sldLayoutId id="2147483662" r:id="rId7"/>
    <p:sldLayoutId id="2147483661" r:id="rId8"/>
    <p:sldLayoutId id="2147483664" r:id="rId9"/>
    <p:sldLayoutId id="2147483665" r:id="rId10"/>
    <p:sldLayoutId id="2147483651" r:id="rId11"/>
    <p:sldLayoutId id="2147483652" r:id="rId12"/>
    <p:sldLayoutId id="2147483654" r:id="rId13"/>
  </p:sldLayoutIdLst>
  <p:hf hdr="0" dt="0"/>
  <p:txStyles>
    <p:titleStyle>
      <a:lvl1pPr algn="l" defTabSz="914400" rtl="0" eaLnBrk="1" latinLnBrk="0" hangingPunct="1">
        <a:lnSpc>
          <a:spcPct val="90000"/>
        </a:lnSpc>
        <a:spcBef>
          <a:spcPct val="0"/>
        </a:spcBef>
        <a:buNone/>
        <a:defRPr sz="3600" b="1" kern="1200">
          <a:solidFill>
            <a:schemeClr val="accent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200"/>
        </a:spcBef>
        <a:buClr>
          <a:schemeClr val="accent4"/>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1200"/>
        </a:spcBef>
        <a:buClr>
          <a:schemeClr val="accent4"/>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1200"/>
        </a:spcBef>
        <a:buClr>
          <a:schemeClr val="accent4"/>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12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12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1A3FB2-D35D-4C71-B4D2-51328DA98FE5}"/>
              </a:ext>
            </a:extLst>
          </p:cNvPr>
          <p:cNvSpPr>
            <a:spLocks noGrp="1"/>
          </p:cNvSpPr>
          <p:nvPr>
            <p:ph type="title"/>
          </p:nvPr>
        </p:nvSpPr>
        <p:spPr>
          <a:xfrm>
            <a:off x="459508" y="699582"/>
            <a:ext cx="10515600" cy="94030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F73FD38-71FA-490A-9CDC-3CF2BD415779}"/>
              </a:ext>
            </a:extLst>
          </p:cNvPr>
          <p:cNvSpPr>
            <a:spLocks noGrp="1"/>
          </p:cNvSpPr>
          <p:nvPr>
            <p:ph type="body" idx="1"/>
          </p:nvPr>
        </p:nvSpPr>
        <p:spPr>
          <a:xfrm>
            <a:off x="459506" y="1697542"/>
            <a:ext cx="10515600" cy="422029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65779F43-BBCB-4A93-9B92-EBFF1746BBBC}"/>
              </a:ext>
            </a:extLst>
          </p:cNvPr>
          <p:cNvSpPr>
            <a:spLocks noGrp="1"/>
          </p:cNvSpPr>
          <p:nvPr>
            <p:ph type="ftr" sz="quarter" idx="3"/>
          </p:nvPr>
        </p:nvSpPr>
        <p:spPr>
          <a:xfrm>
            <a:off x="459507" y="6279132"/>
            <a:ext cx="10515599" cy="313604"/>
          </a:xfrm>
          <a:prstGeom prst="rect">
            <a:avLst/>
          </a:prstGeom>
        </p:spPr>
        <p:txBody>
          <a:bodyPr vert="horz" lIns="91440" tIns="45720" rIns="91440" bIns="45720" rtlCol="0" anchor="b"/>
          <a:lstStyle>
            <a:lvl1pPr algn="l">
              <a:defRPr sz="1000">
                <a:solidFill>
                  <a:schemeClr val="tx2"/>
                </a:solidFill>
                <a:latin typeface="Arial" panose="020B0604020202020204" pitchFamily="34" charset="0"/>
                <a:cs typeface="Arial" panose="020B0604020202020204" pitchFamily="34" charset="0"/>
              </a:defRPr>
            </a:lvl1pPr>
          </a:lstStyle>
          <a:p>
            <a:r>
              <a:rPr lang="en-US" dirty="0"/>
              <a:t>References</a:t>
            </a:r>
          </a:p>
        </p:txBody>
      </p:sp>
      <p:sp>
        <p:nvSpPr>
          <p:cNvPr id="6" name="Slide Number Placeholder 5">
            <a:extLst>
              <a:ext uri="{FF2B5EF4-FFF2-40B4-BE49-F238E27FC236}">
                <a16:creationId xmlns:a16="http://schemas.microsoft.com/office/drawing/2014/main" id="{BDA63D05-AB00-441B-B74A-08BC64DBA7A2}"/>
              </a:ext>
            </a:extLst>
          </p:cNvPr>
          <p:cNvSpPr>
            <a:spLocks noGrp="1"/>
          </p:cNvSpPr>
          <p:nvPr>
            <p:ph type="sldNum" sz="quarter" idx="4"/>
          </p:nvPr>
        </p:nvSpPr>
        <p:spPr>
          <a:xfrm>
            <a:off x="11536218" y="6348845"/>
            <a:ext cx="482600" cy="372630"/>
          </a:xfrm>
          <a:prstGeom prst="rect">
            <a:avLst/>
          </a:prstGeom>
        </p:spPr>
        <p:txBody>
          <a:bodyPr vert="horz" lIns="91440" tIns="45720" rIns="91440" bIns="45720" rtlCol="0" anchor="ctr"/>
          <a:lstStyle>
            <a:lvl1pPr algn="ctr">
              <a:defRPr sz="1000">
                <a:solidFill>
                  <a:schemeClr val="accent1"/>
                </a:solidFill>
                <a:latin typeface="Arial" panose="020B0604020202020204" pitchFamily="34" charset="0"/>
                <a:cs typeface="Arial" panose="020B0604020202020204" pitchFamily="34" charset="0"/>
              </a:defRPr>
            </a:lvl1pPr>
          </a:lstStyle>
          <a:p>
            <a:fld id="{DA69A137-6BDB-47B4-8B9B-30BE2E63C07B}" type="slidenum">
              <a:rPr lang="en-US" smtClean="0"/>
              <a:pPr/>
              <a:t>‹#›</a:t>
            </a:fld>
            <a:endParaRPr lang="en-US" dirty="0"/>
          </a:p>
        </p:txBody>
      </p:sp>
      <p:sp>
        <p:nvSpPr>
          <p:cNvPr id="7" name="Rectangle 6">
            <a:extLst>
              <a:ext uri="{FF2B5EF4-FFF2-40B4-BE49-F238E27FC236}">
                <a16:creationId xmlns:a16="http://schemas.microsoft.com/office/drawing/2014/main" id="{7B3C8EC2-95B8-496C-A51C-8FB18E5DB658}"/>
              </a:ext>
            </a:extLst>
          </p:cNvPr>
          <p:cNvSpPr/>
          <p:nvPr userDrawn="1"/>
        </p:nvSpPr>
        <p:spPr>
          <a:xfrm>
            <a:off x="0" y="0"/>
            <a:ext cx="12192000" cy="489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9" name="TextBox 8">
            <a:extLst>
              <a:ext uri="{FF2B5EF4-FFF2-40B4-BE49-F238E27FC236}">
                <a16:creationId xmlns:a16="http://schemas.microsoft.com/office/drawing/2014/main" id="{A2AE4245-A683-4129-842A-347A697C7500}"/>
              </a:ext>
            </a:extLst>
          </p:cNvPr>
          <p:cNvSpPr txBox="1"/>
          <p:nvPr userDrawn="1"/>
        </p:nvSpPr>
        <p:spPr>
          <a:xfrm>
            <a:off x="3457621" y="6652816"/>
            <a:ext cx="5276757" cy="2051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30000" dirty="0">
                <a:solidFill>
                  <a:schemeClr val="accent1"/>
                </a:solidFill>
                <a:latin typeface="Arial" panose="020B0604020202020204" pitchFamily="34" charset="0"/>
                <a:ea typeface="+mn-ea"/>
                <a:cs typeface="Arial" panose="020B0604020202020204" pitchFamily="34" charset="0"/>
              </a:rPr>
              <a:t>Poster presented at the 2020 ASH Annual Meeting &amp; Exposition, held virtually on 5–8 December 2020</a:t>
            </a:r>
          </a:p>
        </p:txBody>
      </p:sp>
    </p:spTree>
    <p:extLst>
      <p:ext uri="{BB962C8B-B14F-4D97-AF65-F5344CB8AC3E}">
        <p14:creationId xmlns:p14="http://schemas.microsoft.com/office/powerpoint/2010/main" val="13503179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dt="0"/>
  <p:txStyles>
    <p:titleStyle>
      <a:lvl1pPr algn="l" defTabSz="914400" rtl="0" eaLnBrk="1" latinLnBrk="0" hangingPunct="1">
        <a:lnSpc>
          <a:spcPct val="90000"/>
        </a:lnSpc>
        <a:spcBef>
          <a:spcPct val="0"/>
        </a:spcBef>
        <a:buNone/>
        <a:defRPr sz="3600" b="1" kern="1200">
          <a:solidFill>
            <a:schemeClr val="accent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200"/>
        </a:spcBef>
        <a:buClr>
          <a:schemeClr val="accent4"/>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1200"/>
        </a:spcBef>
        <a:buClr>
          <a:schemeClr val="accent4"/>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1200"/>
        </a:spcBef>
        <a:buClr>
          <a:schemeClr val="accent4"/>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12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12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www.medcommshydhosting.com/Oncology/Hematology/KnowledgeCenter/ASH2020/MDS_AML_AdvSM/index.html"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www.medcommshydhosting.com/Oncology/Hematology/KnowledgeCenter/ASH2020/MDS_AML_AdvSM/index.html" TargetMode="External"/><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FC9C2A49-CB73-4A16-9A93-F13419E86290}"/>
              </a:ext>
            </a:extLst>
          </p:cNvPr>
          <p:cNvSpPr>
            <a:spLocks noGrp="1"/>
          </p:cNvSpPr>
          <p:nvPr>
            <p:ph type="ctrTitle"/>
          </p:nvPr>
        </p:nvSpPr>
        <p:spPr/>
        <p:txBody>
          <a:bodyPr>
            <a:noAutofit/>
          </a:bodyPr>
          <a:lstStyle/>
          <a:p>
            <a:r>
              <a:rPr lang="en-US" sz="2800" dirty="0"/>
              <a:t>Sabatolimab (MBG453) Dose Selection and Dose-</a:t>
            </a:r>
            <a:r>
              <a:rPr lang="en-PH" sz="2800" dirty="0"/>
              <a:t>Response </a:t>
            </a:r>
            <a:r>
              <a:rPr lang="en-PH" sz="2800"/>
              <a:t>Analysis </a:t>
            </a:r>
            <a:br>
              <a:rPr lang="en-PH" sz="2800"/>
            </a:br>
            <a:r>
              <a:rPr lang="en-PH" sz="2800"/>
              <a:t>in </a:t>
            </a:r>
            <a:r>
              <a:rPr lang="en-PH" sz="2800" dirty="0"/>
              <a:t>Myelodysplastic </a:t>
            </a:r>
            <a:r>
              <a:rPr lang="en-PH" sz="2800"/>
              <a:t>Syndrome</a:t>
            </a:r>
            <a:r>
              <a:rPr lang="fr-FR" sz="2800"/>
              <a:t>/</a:t>
            </a:r>
            <a:br>
              <a:rPr lang="fr-FR" sz="2800"/>
            </a:br>
            <a:r>
              <a:rPr lang="fr-FR" sz="2800"/>
              <a:t>Acute </a:t>
            </a:r>
            <a:r>
              <a:rPr lang="fr-FR" sz="2800" dirty="0"/>
              <a:t>Myeloid Leukemia</a:t>
            </a:r>
            <a:r>
              <a:rPr lang="fr-FR" sz="2800"/>
              <a:t>: </a:t>
            </a:r>
            <a:br>
              <a:rPr lang="fr-FR" sz="2800"/>
            </a:br>
            <a:r>
              <a:rPr lang="fr-FR" sz="2800"/>
              <a:t>Population </a:t>
            </a:r>
            <a:r>
              <a:rPr lang="en-US" sz="2800"/>
              <a:t>Pharmacokinetics </a:t>
            </a:r>
            <a:br>
              <a:rPr lang="en-US" sz="2800"/>
            </a:br>
            <a:r>
              <a:rPr lang="en-US" sz="2800"/>
              <a:t>Modeling </a:t>
            </a:r>
            <a:r>
              <a:rPr lang="en-US" sz="2800" dirty="0"/>
              <a:t>and Evaluation </a:t>
            </a:r>
            <a:r>
              <a:rPr lang="en-US" sz="2800"/>
              <a:t>of </a:t>
            </a:r>
            <a:br>
              <a:rPr lang="en-US" sz="2800"/>
            </a:br>
            <a:r>
              <a:rPr lang="en-US" sz="2800"/>
              <a:t>Clinical </a:t>
            </a:r>
            <a:r>
              <a:rPr lang="en-US" sz="2800" dirty="0"/>
              <a:t>Efficacy/Safety by Dose</a:t>
            </a:r>
            <a:endParaRPr lang="en-GB" sz="2800" dirty="0"/>
          </a:p>
        </p:txBody>
      </p:sp>
      <p:sp>
        <p:nvSpPr>
          <p:cNvPr id="2" name="Slide Number Placeholder 1">
            <a:extLst>
              <a:ext uri="{FF2B5EF4-FFF2-40B4-BE49-F238E27FC236}">
                <a16:creationId xmlns:a16="http://schemas.microsoft.com/office/drawing/2014/main" id="{1F9BC610-A0EF-41A9-A210-19516E906EA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A69A137-6BDB-47B4-8B9B-30BE2E63C07B}" type="slidenum">
              <a:rPr kumimoji="0" lang="en-US" sz="10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 name="Text Placeholder 17">
            <a:extLst>
              <a:ext uri="{FF2B5EF4-FFF2-40B4-BE49-F238E27FC236}">
                <a16:creationId xmlns:a16="http://schemas.microsoft.com/office/drawing/2014/main" id="{F1FCFD2D-78CB-4C51-9D00-4E2764E268F3}"/>
              </a:ext>
            </a:extLst>
          </p:cNvPr>
          <p:cNvSpPr>
            <a:spLocks noGrp="1"/>
          </p:cNvSpPr>
          <p:nvPr>
            <p:ph type="body" sz="quarter" idx="13"/>
          </p:nvPr>
        </p:nvSpPr>
        <p:spPr/>
        <p:txBody>
          <a:bodyPr>
            <a:noAutofit/>
          </a:bodyPr>
          <a:lstStyle/>
          <a:p>
            <a:pPr fontAlgn="base"/>
            <a:r>
              <a:rPr lang="en-US" sz="1100" dirty="0"/>
              <a:t>Andrew H. Wei,</a:t>
            </a:r>
            <a:r>
              <a:rPr lang="en-US" sz="1100" baseline="30000" dirty="0"/>
              <a:t>1</a:t>
            </a:r>
            <a:r>
              <a:rPr lang="en-US" sz="1100" dirty="0"/>
              <a:t> Jordi Esteve,</a:t>
            </a:r>
            <a:r>
              <a:rPr lang="en-US" sz="1100" baseline="30000" dirty="0"/>
              <a:t>2</a:t>
            </a:r>
            <a:r>
              <a:rPr lang="en-US" sz="1100" dirty="0"/>
              <a:t> Kimmo Porkka,</a:t>
            </a:r>
            <a:r>
              <a:rPr lang="en-US" sz="1100" baseline="30000" dirty="0"/>
              <a:t>3</a:t>
            </a:r>
            <a:r>
              <a:rPr lang="en-US" sz="1100" dirty="0"/>
              <a:t> Steve Knapper,</a:t>
            </a:r>
            <a:r>
              <a:rPr lang="en-US" sz="1100" baseline="30000" dirty="0"/>
              <a:t>4</a:t>
            </a:r>
            <a:r>
              <a:rPr lang="en-US" sz="1100" dirty="0"/>
              <a:t> Norbert Vey,</a:t>
            </a:r>
            <a:r>
              <a:rPr lang="en-US" sz="1100" baseline="30000" dirty="0"/>
              <a:t>5</a:t>
            </a:r>
            <a:r>
              <a:rPr lang="en-US" sz="1100" dirty="0"/>
              <a:t> Sebastian Scholl,</a:t>
            </a:r>
            <a:r>
              <a:rPr lang="en-US" sz="1100" baseline="30000" dirty="0"/>
              <a:t>6</a:t>
            </a:r>
            <a:r>
              <a:rPr lang="en-US" sz="1100" dirty="0"/>
              <a:t> Guillermo Garcia-Manero,</a:t>
            </a:r>
            <a:r>
              <a:rPr lang="en-US" sz="1100" baseline="30000" dirty="0"/>
              <a:t>7</a:t>
            </a:r>
            <a:r>
              <a:rPr lang="en-US" sz="1100" dirty="0"/>
              <a:t> Martin Wermke,</a:t>
            </a:r>
            <a:r>
              <a:rPr lang="en-US" sz="1100" baseline="30000" dirty="0"/>
              <a:t>8</a:t>
            </a:r>
            <a:r>
              <a:rPr lang="en-US" sz="1100" dirty="0"/>
              <a:t> Jeroen Janssen,</a:t>
            </a:r>
            <a:r>
              <a:rPr lang="en-US" sz="1100" baseline="30000" dirty="0"/>
              <a:t>9</a:t>
            </a:r>
            <a:r>
              <a:rPr lang="en-US" sz="1100" dirty="0"/>
              <a:t> Elie Traer,</a:t>
            </a:r>
            <a:r>
              <a:rPr lang="en-US" sz="1100" baseline="30000" dirty="0"/>
              <a:t>10</a:t>
            </a:r>
            <a:r>
              <a:rPr lang="en-US" sz="1100" dirty="0"/>
              <a:t> Sun Loo,</a:t>
            </a:r>
            <a:r>
              <a:rPr lang="en-US" sz="1100" baseline="30000" dirty="0"/>
              <a:t>11</a:t>
            </a:r>
            <a:r>
              <a:rPr lang="en-US" sz="1100" dirty="0"/>
              <a:t> Rupa Narayan,</a:t>
            </a:r>
            <a:r>
              <a:rPr lang="en-US" sz="1100" baseline="30000" dirty="0"/>
              <a:t>12</a:t>
            </a:r>
            <a:r>
              <a:rPr lang="en-US" sz="1100" dirty="0"/>
              <a:t> Natalia Tovar,</a:t>
            </a:r>
            <a:r>
              <a:rPr lang="en-US" sz="1100" baseline="30000" dirty="0"/>
              <a:t>2</a:t>
            </a:r>
            <a:r>
              <a:rPr lang="en-US" sz="1100" dirty="0"/>
              <a:t> Mika Kontro,</a:t>
            </a:r>
            <a:r>
              <a:rPr lang="en-US" sz="1100" baseline="30000" dirty="0"/>
              <a:t>3</a:t>
            </a:r>
            <a:r>
              <a:rPr lang="en-US" sz="1100" dirty="0"/>
              <a:t> Oliver </a:t>
            </a:r>
            <a:r>
              <a:rPr lang="en-US" sz="1100"/>
              <a:t>Ottmann,</a:t>
            </a:r>
            <a:r>
              <a:rPr lang="en-US" sz="1100" baseline="30000"/>
              <a:t>4</a:t>
            </a:r>
            <a:r>
              <a:rPr lang="en-US" sz="1100"/>
              <a:t> Siyan </a:t>
            </a:r>
            <a:r>
              <a:rPr lang="en-US" sz="1100" dirty="0"/>
              <a:t>Xu,</a:t>
            </a:r>
            <a:r>
              <a:rPr lang="en-US" sz="1100" baseline="30000" dirty="0"/>
              <a:t>13</a:t>
            </a:r>
            <a:r>
              <a:rPr lang="en-US" sz="1100" dirty="0"/>
              <a:t> Andrew Lewandowski,</a:t>
            </a:r>
            <a:r>
              <a:rPr lang="en-US" sz="1100" baseline="30000" dirty="0"/>
              <a:t>13</a:t>
            </a:r>
            <a:r>
              <a:rPr lang="en-US" sz="1100" dirty="0"/>
              <a:t> Andrew Stein,</a:t>
            </a:r>
            <a:r>
              <a:rPr lang="en-US" sz="1100" baseline="30000" dirty="0"/>
              <a:t>13</a:t>
            </a:r>
            <a:r>
              <a:rPr lang="en-US" sz="1100" dirty="0"/>
              <a:t> Fariba Khanshan,</a:t>
            </a:r>
            <a:r>
              <a:rPr lang="en-US" sz="1100" baseline="30000" dirty="0"/>
              <a:t>13</a:t>
            </a:r>
            <a:r>
              <a:rPr lang="en-US" sz="1100" dirty="0"/>
              <a:t> Purushotham Naidu,</a:t>
            </a:r>
            <a:r>
              <a:rPr lang="en-US" sz="1100" baseline="30000" dirty="0"/>
              <a:t>14</a:t>
            </a:r>
            <a:r>
              <a:rPr lang="en-US" sz="1100" dirty="0"/>
              <a:t> Wei He,</a:t>
            </a:r>
            <a:r>
              <a:rPr lang="en-US" sz="1100" baseline="30000" dirty="0"/>
              <a:t>13</a:t>
            </a:r>
            <a:r>
              <a:rPr lang="en-US" sz="1100" dirty="0"/>
              <a:t> Anisa Mohammed,</a:t>
            </a:r>
            <a:r>
              <a:rPr lang="en-US" sz="1100" baseline="30000" dirty="0"/>
              <a:t>14</a:t>
            </a:r>
            <a:r>
              <a:rPr lang="en-US" sz="1100" dirty="0"/>
              <a:t> Mikael L. Rinne,</a:t>
            </a:r>
            <a:r>
              <a:rPr lang="en-US" sz="1100" baseline="30000" dirty="0"/>
              <a:t>13</a:t>
            </a:r>
            <a:r>
              <a:rPr lang="en-US" sz="1100" dirty="0"/>
              <a:t> Haiying Sun,</a:t>
            </a:r>
            <a:r>
              <a:rPr lang="en-US" sz="1100" baseline="30000" dirty="0"/>
              <a:t>14</a:t>
            </a:r>
            <a:r>
              <a:rPr lang="en-US" sz="1100" dirty="0"/>
              <a:t> Andrew M. Brunner,</a:t>
            </a:r>
            <a:r>
              <a:rPr lang="en-US" sz="1100" baseline="30000" dirty="0"/>
              <a:t>12</a:t>
            </a:r>
            <a:r>
              <a:rPr lang="en-US" sz="1100" dirty="0"/>
              <a:t>* Uma Borate</a:t>
            </a:r>
            <a:r>
              <a:rPr lang="en-US" sz="1100" baseline="30000" dirty="0"/>
              <a:t>10</a:t>
            </a:r>
            <a:r>
              <a:rPr lang="en-US" sz="1100" dirty="0"/>
              <a:t>*</a:t>
            </a:r>
          </a:p>
          <a:p>
            <a:r>
              <a:rPr lang="en-US" sz="1050" i="1" dirty="0"/>
              <a:t>*Co-senior authors Andrew Brunner and Uma Borate contributed equally to this work.</a:t>
            </a:r>
            <a:endParaRPr lang="en-GB" sz="1000" dirty="0"/>
          </a:p>
        </p:txBody>
      </p:sp>
      <p:sp>
        <p:nvSpPr>
          <p:cNvPr id="19" name="Text Placeholder 18">
            <a:extLst>
              <a:ext uri="{FF2B5EF4-FFF2-40B4-BE49-F238E27FC236}">
                <a16:creationId xmlns:a16="http://schemas.microsoft.com/office/drawing/2014/main" id="{1BCBD6F1-C2FA-46EC-8FC6-C391477AD4B5}"/>
              </a:ext>
            </a:extLst>
          </p:cNvPr>
          <p:cNvSpPr>
            <a:spLocks noGrp="1"/>
          </p:cNvSpPr>
          <p:nvPr>
            <p:ph type="body" sz="quarter" idx="14"/>
          </p:nvPr>
        </p:nvSpPr>
        <p:spPr/>
        <p:txBody>
          <a:bodyPr>
            <a:noAutofit/>
          </a:bodyPr>
          <a:lstStyle/>
          <a:p>
            <a:r>
              <a:rPr lang="en-US" sz="1050" baseline="30000" dirty="0"/>
              <a:t>1</a:t>
            </a:r>
            <a:r>
              <a:rPr lang="en-US" sz="1050" dirty="0"/>
              <a:t>The Alfred Hospital and Monash University,</a:t>
            </a:r>
            <a:r>
              <a:rPr lang="en-US" sz="1050" baseline="30000" dirty="0"/>
              <a:t> </a:t>
            </a:r>
            <a:r>
              <a:rPr lang="en-US" sz="1050" dirty="0"/>
              <a:t>Melbourne, Victoria, Australia; </a:t>
            </a:r>
            <a:r>
              <a:rPr lang="en-US" sz="1050" baseline="30000" dirty="0"/>
              <a:t>2</a:t>
            </a:r>
            <a:r>
              <a:rPr lang="en-US" sz="1050" dirty="0"/>
              <a:t>Hospital Clínic, Barcelona, Spain; </a:t>
            </a:r>
            <a:r>
              <a:rPr lang="en-US" sz="1050" baseline="30000" dirty="0"/>
              <a:t>3</a:t>
            </a:r>
            <a:r>
              <a:rPr lang="en-US" sz="1050" dirty="0"/>
              <a:t>Helsinki University Hospital Comprehensive Cancer Center, Department of Hematology, Helsinki, Finland; </a:t>
            </a:r>
            <a:r>
              <a:rPr lang="en-US" sz="1050" baseline="30000" dirty="0"/>
              <a:t>4</a:t>
            </a:r>
            <a:r>
              <a:rPr lang="en-US" sz="1050" dirty="0"/>
              <a:t>Cardiff University, Cardiff, UK; </a:t>
            </a:r>
            <a:r>
              <a:rPr lang="en-US" sz="1050" baseline="30000" dirty="0"/>
              <a:t>5</a:t>
            </a:r>
            <a:r>
              <a:rPr lang="en-US" sz="1050" dirty="0"/>
              <a:t>Institut Paoli-Calmettes, Marseille, France; </a:t>
            </a:r>
            <a:r>
              <a:rPr lang="en-US" sz="1050" baseline="30000" dirty="0"/>
              <a:t>6</a:t>
            </a:r>
            <a:r>
              <a:rPr lang="en-US" sz="1050" dirty="0"/>
              <a:t>University Hospital Jena, Jena, Germany; </a:t>
            </a:r>
            <a:r>
              <a:rPr lang="en-US" sz="1050" baseline="30000" dirty="0"/>
              <a:t>7</a:t>
            </a:r>
            <a:r>
              <a:rPr lang="en-US" sz="1050" dirty="0"/>
              <a:t>MD Anderson Cancer Center, Houston, TX; </a:t>
            </a:r>
            <a:r>
              <a:rPr lang="en-US" sz="1050" baseline="30000" dirty="0"/>
              <a:t>8</a:t>
            </a:r>
            <a:r>
              <a:rPr lang="en-US" sz="1050" dirty="0"/>
              <a:t>University Hospital Dresden, Dresden, Germany; </a:t>
            </a:r>
            <a:r>
              <a:rPr lang="en-US" sz="1050" baseline="30000" dirty="0"/>
              <a:t>9</a:t>
            </a:r>
            <a:r>
              <a:rPr lang="en-US" sz="1050" dirty="0"/>
              <a:t>Amsterdam University Medical Centers, VU University Medical Center, Amsterdam, The Netherlands; </a:t>
            </a:r>
            <a:r>
              <a:rPr lang="en-US" sz="1050" baseline="30000" dirty="0"/>
              <a:t>10</a:t>
            </a:r>
            <a:r>
              <a:rPr lang="en-US" sz="1050" dirty="0"/>
              <a:t>Oregon Health &amp; Science University, Portland, OR; </a:t>
            </a:r>
            <a:r>
              <a:rPr lang="en-US" sz="1050" baseline="30000" dirty="0"/>
              <a:t>11</a:t>
            </a:r>
            <a:r>
              <a:rPr lang="en-US" sz="1050" dirty="0"/>
              <a:t>The Alfred Hospital, Melbourne, Victoria, Australia;</a:t>
            </a:r>
            <a:r>
              <a:rPr lang="en-US" sz="1050" baseline="30000" dirty="0"/>
              <a:t> 12</a:t>
            </a:r>
            <a:r>
              <a:rPr lang="en-US" sz="1050" dirty="0"/>
              <a:t>Massachusetts General Hospital, Boston, MA; </a:t>
            </a:r>
            <a:r>
              <a:rPr lang="en-US" sz="1050" baseline="30000" dirty="0"/>
              <a:t>13</a:t>
            </a:r>
            <a:r>
              <a:rPr lang="en-US" sz="1050" dirty="0"/>
              <a:t>Novartis Institutes for BioMedical Research, Cambridge, MA; </a:t>
            </a:r>
            <a:r>
              <a:rPr lang="en-US" sz="1050" baseline="30000" dirty="0"/>
              <a:t>14</a:t>
            </a:r>
            <a:r>
              <a:rPr lang="en-US" sz="1050" dirty="0"/>
              <a:t>Novartis Pharmaceuticals Corporation, East Hanover, NJ</a:t>
            </a:r>
            <a:endParaRPr lang="en-PH" sz="1050" dirty="0"/>
          </a:p>
        </p:txBody>
      </p:sp>
      <p:sp>
        <p:nvSpPr>
          <p:cNvPr id="20" name="Text Placeholder 19">
            <a:extLst>
              <a:ext uri="{FF2B5EF4-FFF2-40B4-BE49-F238E27FC236}">
                <a16:creationId xmlns:a16="http://schemas.microsoft.com/office/drawing/2014/main" id="{FB41129C-7AAE-4BCA-A66F-0F26B0678DCF}"/>
              </a:ext>
            </a:extLst>
          </p:cNvPr>
          <p:cNvSpPr>
            <a:spLocks noGrp="1"/>
          </p:cNvSpPr>
          <p:nvPr>
            <p:ph type="body" sz="quarter" idx="15"/>
          </p:nvPr>
        </p:nvSpPr>
        <p:spPr/>
        <p:txBody>
          <a:bodyPr/>
          <a:lstStyle/>
          <a:p>
            <a:r>
              <a:rPr lang="en-GB" dirty="0"/>
              <a:t>Poster 2192</a:t>
            </a:r>
          </a:p>
        </p:txBody>
      </p:sp>
      <p:sp>
        <p:nvSpPr>
          <p:cNvPr id="21" name="Text Placeholder 20">
            <a:extLst>
              <a:ext uri="{FF2B5EF4-FFF2-40B4-BE49-F238E27FC236}">
                <a16:creationId xmlns:a16="http://schemas.microsoft.com/office/drawing/2014/main" id="{46DCBE5C-EDC8-464F-B817-AB1115788697}"/>
              </a:ext>
            </a:extLst>
          </p:cNvPr>
          <p:cNvSpPr>
            <a:spLocks noGrp="1"/>
          </p:cNvSpPr>
          <p:nvPr>
            <p:ph type="body" sz="quarter" idx="16"/>
          </p:nvPr>
        </p:nvSpPr>
        <p:spPr/>
        <p:txBody>
          <a:bodyPr>
            <a:normAutofit fontScale="85000" lnSpcReduction="20000"/>
          </a:bodyPr>
          <a:lstStyle/>
          <a:p>
            <a:pPr>
              <a:lnSpc>
                <a:spcPct val="120000"/>
              </a:lnSpc>
              <a:spcBef>
                <a:spcPts val="0"/>
              </a:spcBef>
            </a:pPr>
            <a:r>
              <a:rPr lang="en-GB" dirty="0"/>
              <a:t>Andrew H. Wei</a:t>
            </a:r>
          </a:p>
          <a:p>
            <a:pPr>
              <a:lnSpc>
                <a:spcPct val="120000"/>
              </a:lnSpc>
              <a:spcBef>
                <a:spcPts val="0"/>
              </a:spcBef>
            </a:pPr>
            <a:r>
              <a:rPr lang="en-GB" dirty="0"/>
              <a:t>andrew.wei@monash.edu</a:t>
            </a:r>
          </a:p>
        </p:txBody>
      </p:sp>
      <p:sp>
        <p:nvSpPr>
          <p:cNvPr id="7" name="Rectangle: Rounded Corners 6">
            <a:extLst>
              <a:ext uri="{FF2B5EF4-FFF2-40B4-BE49-F238E27FC236}">
                <a16:creationId xmlns:a16="http://schemas.microsoft.com/office/drawing/2014/main" id="{9B4C5EDC-2512-464F-8412-6BCFC636E9AE}"/>
              </a:ext>
            </a:extLst>
          </p:cNvPr>
          <p:cNvSpPr/>
          <p:nvPr/>
        </p:nvSpPr>
        <p:spPr>
          <a:xfrm>
            <a:off x="8293100" y="675185"/>
            <a:ext cx="3511550" cy="5673660"/>
          </a:xfrm>
          <a:prstGeom prst="roundRect">
            <a:avLst>
              <a:gd name="adj" fmla="val 5856"/>
            </a:avLst>
          </a:prstGeom>
          <a:solidFill>
            <a:schemeClr val="accent1">
              <a:alpha val="55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Rounded Corners 7">
            <a:extLst>
              <a:ext uri="{FF2B5EF4-FFF2-40B4-BE49-F238E27FC236}">
                <a16:creationId xmlns:a16="http://schemas.microsoft.com/office/drawing/2014/main" id="{A8FADE64-2B9B-41DD-A936-A882D9F96AB5}"/>
              </a:ext>
            </a:extLst>
          </p:cNvPr>
          <p:cNvSpPr/>
          <p:nvPr/>
        </p:nvSpPr>
        <p:spPr>
          <a:xfrm>
            <a:off x="8459827" y="852466"/>
            <a:ext cx="3178097" cy="5319099"/>
          </a:xfrm>
          <a:prstGeom prst="roundRect">
            <a:avLst>
              <a:gd name="adj" fmla="val 6819"/>
            </a:avLst>
          </a:prstGeom>
          <a:solidFill>
            <a:schemeClr val="bg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Text Placeholder 11">
            <a:extLst>
              <a:ext uri="{FF2B5EF4-FFF2-40B4-BE49-F238E27FC236}">
                <a16:creationId xmlns:a16="http://schemas.microsoft.com/office/drawing/2014/main" id="{1DA5B6E0-1661-437A-BE4D-6E01E579A9F9}"/>
              </a:ext>
            </a:extLst>
          </p:cNvPr>
          <p:cNvSpPr txBox="1">
            <a:spLocks/>
          </p:cNvSpPr>
          <p:nvPr/>
        </p:nvSpPr>
        <p:spPr>
          <a:xfrm>
            <a:off x="8553535" y="5461687"/>
            <a:ext cx="3034632" cy="623912"/>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200"/>
              </a:spcBef>
              <a:buClr>
                <a:schemeClr val="accent4"/>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1200"/>
              </a:spcBef>
              <a:buClr>
                <a:schemeClr val="accent4"/>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1200"/>
              </a:spcBef>
              <a:buClr>
                <a:schemeClr val="accent4"/>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12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12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200"/>
              </a:spcBef>
              <a:spcAft>
                <a:spcPts val="0"/>
              </a:spcAft>
              <a:buClr>
                <a:srgbClr val="007DA0"/>
              </a:buClr>
              <a:buSzTx/>
              <a:buFont typeface="Arial" panose="020B0604020202020204" pitchFamily="34" charset="0"/>
              <a:buNone/>
              <a:tabLst/>
              <a:defRPr/>
            </a:pPr>
            <a:r>
              <a:rPr kumimoji="0" lang="en-US" sz="1400" b="0" i="0" u="none" strike="noStrike" kern="1200" cap="none" spc="0" normalizeH="0" baseline="30000" noProof="0" dirty="0">
                <a:ln>
                  <a:noFill/>
                </a:ln>
                <a:solidFill>
                  <a:prstClr val="black"/>
                </a:solidFill>
                <a:effectLst/>
                <a:uLnTx/>
                <a:uFillTx/>
                <a:latin typeface="Arial" panose="020B0604020202020204" pitchFamily="34" charset="0"/>
                <a:ea typeface="+mn-ea"/>
                <a:cs typeface="Arial" panose="020B0604020202020204" pitchFamily="34" charset="0"/>
              </a:rPr>
              <a:t>Copies of this poster obtained through QR (Quick Response) code are for personal use only and may not be reproduced without permission of the authors.</a:t>
            </a:r>
          </a:p>
        </p:txBody>
      </p:sp>
      <p:sp>
        <p:nvSpPr>
          <p:cNvPr id="15" name="TextBox 14">
            <a:extLst>
              <a:ext uri="{FF2B5EF4-FFF2-40B4-BE49-F238E27FC236}">
                <a16:creationId xmlns:a16="http://schemas.microsoft.com/office/drawing/2014/main" id="{8FDE2C8F-ED40-4890-ACE2-AE1C49C8B0A9}"/>
              </a:ext>
            </a:extLst>
          </p:cNvPr>
          <p:cNvSpPr txBox="1"/>
          <p:nvPr/>
        </p:nvSpPr>
        <p:spPr>
          <a:xfrm>
            <a:off x="8781526" y="4046327"/>
            <a:ext cx="2514980" cy="600164"/>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600"/>
              </a:spcBef>
              <a:spcAft>
                <a:spcPts val="0"/>
              </a:spcAft>
              <a:buClr>
                <a:srgbClr val="F15922"/>
              </a:buClr>
              <a:buSzTx/>
              <a:buFont typeface="Arial" panose="020B0604020202020204" pitchFamily="34" charset="0"/>
              <a:buChar char="•"/>
              <a:tabLst/>
              <a:defRPr/>
            </a:pPr>
            <a:r>
              <a:rPr kumimoji="0" lang="en-US" sz="1400" b="1" i="0" u="none" strike="noStrike" kern="1200" cap="none" spc="0" normalizeH="0" baseline="0" noProof="0" dirty="0">
                <a:ln>
                  <a:noFill/>
                </a:ln>
                <a:solidFill>
                  <a:srgbClr val="007C9F"/>
                </a:solidFill>
                <a:effectLst/>
                <a:uLnTx/>
                <a:uFillTx/>
                <a:latin typeface="Arial" panose="020B0604020202020204" pitchFamily="34" charset="0"/>
                <a:ea typeface="+mn-ea"/>
                <a:cs typeface="Arial" panose="020B0604020202020204" pitchFamily="34" charset="0"/>
              </a:rPr>
              <a:t>Poster</a:t>
            </a:r>
          </a:p>
          <a:p>
            <a:pPr marL="171450" marR="0" lvl="0" indent="-171450" algn="l" defTabSz="914400" rtl="0" eaLnBrk="1" fontAlgn="auto" latinLnBrk="0" hangingPunct="1">
              <a:lnSpc>
                <a:spcPct val="100000"/>
              </a:lnSpc>
              <a:spcBef>
                <a:spcPts val="600"/>
              </a:spcBef>
              <a:spcAft>
                <a:spcPts val="0"/>
              </a:spcAft>
              <a:buClr>
                <a:srgbClr val="F15922"/>
              </a:buClr>
              <a:buSzTx/>
              <a:buFont typeface="Arial" panose="020B0604020202020204" pitchFamily="34" charset="0"/>
              <a:buChar char="•"/>
              <a:tabLst/>
              <a:defRPr/>
            </a:pPr>
            <a:r>
              <a:rPr kumimoji="0" lang="en-US" sz="1400" b="1" i="0" u="none" strike="noStrike" kern="1200" cap="none" spc="0" normalizeH="0" baseline="0" noProof="0" dirty="0">
                <a:ln>
                  <a:noFill/>
                </a:ln>
                <a:solidFill>
                  <a:srgbClr val="007C9F"/>
                </a:solidFill>
                <a:effectLst/>
                <a:uLnTx/>
                <a:uFillTx/>
                <a:latin typeface="Arial" panose="020B0604020202020204" pitchFamily="34" charset="0"/>
                <a:ea typeface="+mn-ea"/>
                <a:cs typeface="Arial" panose="020B0604020202020204" pitchFamily="34" charset="0"/>
              </a:rPr>
              <a:t>Supplementary material</a:t>
            </a:r>
          </a:p>
        </p:txBody>
      </p:sp>
      <p:sp>
        <p:nvSpPr>
          <p:cNvPr id="16" name="Text Placeholder 11">
            <a:extLst>
              <a:ext uri="{FF2B5EF4-FFF2-40B4-BE49-F238E27FC236}">
                <a16:creationId xmlns:a16="http://schemas.microsoft.com/office/drawing/2014/main" id="{DA50FB62-FD32-4250-8875-0B543198BBF1}"/>
              </a:ext>
            </a:extLst>
          </p:cNvPr>
          <p:cNvSpPr txBox="1">
            <a:spLocks/>
          </p:cNvSpPr>
          <p:nvPr/>
        </p:nvSpPr>
        <p:spPr>
          <a:xfrm>
            <a:off x="8710062" y="3385658"/>
            <a:ext cx="2749930" cy="506487"/>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100000"/>
              </a:lnSpc>
              <a:spcBef>
                <a:spcPts val="1200"/>
              </a:spcBef>
              <a:buClr>
                <a:schemeClr val="accent4"/>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1200"/>
              </a:spcBef>
              <a:buClr>
                <a:schemeClr val="accent4"/>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1200"/>
              </a:spcBef>
              <a:buClr>
                <a:schemeClr val="accent4"/>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12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12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
                <a:srgbClr val="007DA0"/>
              </a:buClr>
              <a:buSzTx/>
              <a:buFont typeface="Arial" panose="020B0604020202020204" pitchFamily="34" charset="0"/>
              <a:buNone/>
              <a:tabLst/>
              <a:defRPr/>
            </a:pPr>
            <a:r>
              <a:rPr kumimoji="0" lang="en-US" sz="2800" b="1" i="0" u="none" strike="noStrike" kern="1200" cap="none" spc="0" normalizeH="0" baseline="0" noProof="0" dirty="0">
                <a:ln>
                  <a:noFill/>
                </a:ln>
                <a:solidFill>
                  <a:srgbClr val="F15922"/>
                </a:solidFill>
                <a:effectLst/>
                <a:uLnTx/>
                <a:uFillTx/>
                <a:latin typeface="Arial" panose="020B0604020202020204" pitchFamily="34" charset="0"/>
                <a:ea typeface="+mn-ea"/>
                <a:cs typeface="Arial" panose="020B0604020202020204" pitchFamily="34" charset="0"/>
              </a:rPr>
              <a:t>Scan to obtain</a:t>
            </a:r>
          </a:p>
        </p:txBody>
      </p:sp>
      <p:sp>
        <p:nvSpPr>
          <p:cNvPr id="23" name="Arrow: Curved Right 22">
            <a:extLst>
              <a:ext uri="{FF2B5EF4-FFF2-40B4-BE49-F238E27FC236}">
                <a16:creationId xmlns:a16="http://schemas.microsoft.com/office/drawing/2014/main" id="{636B039D-4EE0-4B13-B109-10E540E46A79}"/>
              </a:ext>
            </a:extLst>
          </p:cNvPr>
          <p:cNvSpPr/>
          <p:nvPr/>
        </p:nvSpPr>
        <p:spPr>
          <a:xfrm>
            <a:off x="7664459" y="2581649"/>
            <a:ext cx="1074048" cy="1309606"/>
          </a:xfrm>
          <a:prstGeom prst="curvedRightArrow">
            <a:avLst>
              <a:gd name="adj1" fmla="val 25000"/>
              <a:gd name="adj2" fmla="val 46725"/>
              <a:gd name="adj3" fmla="val 21185"/>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21AD35D0-9B2C-4336-B8EE-B729DBF7B46E}"/>
              </a:ext>
            </a:extLst>
          </p:cNvPr>
          <p:cNvSpPr txBox="1"/>
          <p:nvPr/>
        </p:nvSpPr>
        <p:spPr>
          <a:xfrm>
            <a:off x="8553535" y="4746675"/>
            <a:ext cx="3034632"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15922"/>
                </a:solidFill>
                <a:effectLst/>
                <a:uLnTx/>
                <a:uFillTx/>
                <a:latin typeface="Arial" panose="020B0604020202020204" pitchFamily="34" charset="0"/>
                <a:ea typeface="+mn-ea"/>
                <a:cs typeface="Arial" panose="020B0604020202020204" pitchFamily="34" charset="0"/>
                <a:hlinkClick r:id="rId2"/>
              </a:rPr>
              <a:t>http://www.medcommshydhosting.com/Oncology/Hematology/KnowledgeCenter/ASH2020/MDS_AML_AdvSM/index.html</a:t>
            </a:r>
            <a:endParaRPr kumimoji="0" lang="en-US" sz="1100" b="1" i="0" u="none" strike="noStrike" kern="1200" cap="none" spc="0" normalizeH="0" baseline="0" noProof="0" dirty="0">
              <a:ln>
                <a:noFill/>
              </a:ln>
              <a:solidFill>
                <a:srgbClr val="F15922"/>
              </a:solidFill>
              <a:effectLst/>
              <a:uLnTx/>
              <a:uFillTx/>
              <a:latin typeface="Arial" panose="020B0604020202020204" pitchFamily="34" charset="0"/>
              <a:ea typeface="+mn-ea"/>
              <a:cs typeface="Arial" panose="020B0604020202020204" pitchFamily="34" charset="0"/>
            </a:endParaRPr>
          </a:p>
        </p:txBody>
      </p:sp>
      <p:pic>
        <p:nvPicPr>
          <p:cNvPr id="5" name="Picture 4" descr="Qr code&#10;&#10;Description automatically generated">
            <a:extLst>
              <a:ext uri="{FF2B5EF4-FFF2-40B4-BE49-F238E27FC236}">
                <a16:creationId xmlns:a16="http://schemas.microsoft.com/office/drawing/2014/main" id="{ED978B73-17D3-4563-A518-2C8DD9E124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7969" y="948697"/>
            <a:ext cx="2442094" cy="2442094"/>
          </a:xfrm>
          <a:prstGeom prst="rect">
            <a:avLst/>
          </a:prstGeom>
        </p:spPr>
      </p:pic>
    </p:spTree>
    <p:extLst>
      <p:ext uri="{BB962C8B-B14F-4D97-AF65-F5344CB8AC3E}">
        <p14:creationId xmlns:p14="http://schemas.microsoft.com/office/powerpoint/2010/main" val="2107863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724C09-3B3D-4DEE-AFFA-A0805B50886E}"/>
              </a:ext>
            </a:extLst>
          </p:cNvPr>
          <p:cNvSpPr>
            <a:spLocks noGrp="1"/>
          </p:cNvSpPr>
          <p:nvPr>
            <p:ph type="sldNum" sz="quarter" idx="12"/>
          </p:nvPr>
        </p:nvSpPr>
        <p:spPr/>
        <p:txBody>
          <a:bodyPr/>
          <a:lstStyle/>
          <a:p>
            <a:fld id="{DA69A137-6BDB-47B4-8B9B-30BE2E63C07B}" type="slidenum">
              <a:rPr lang="en-US" smtClean="0"/>
              <a:pPr/>
              <a:t>10</a:t>
            </a:fld>
            <a:endParaRPr lang="en-US" dirty="0"/>
          </a:p>
        </p:txBody>
      </p:sp>
      <p:sp>
        <p:nvSpPr>
          <p:cNvPr id="8" name="Title 7">
            <a:extLst>
              <a:ext uri="{FF2B5EF4-FFF2-40B4-BE49-F238E27FC236}">
                <a16:creationId xmlns:a16="http://schemas.microsoft.com/office/drawing/2014/main" id="{8FE98195-B39C-46F0-AE26-FBFE92E8FF77}"/>
              </a:ext>
            </a:extLst>
          </p:cNvPr>
          <p:cNvSpPr>
            <a:spLocks noGrp="1"/>
          </p:cNvSpPr>
          <p:nvPr>
            <p:ph type="title"/>
          </p:nvPr>
        </p:nvSpPr>
        <p:spPr>
          <a:xfrm>
            <a:off x="414481" y="31968"/>
            <a:ext cx="11298094" cy="723826"/>
          </a:xfrm>
        </p:spPr>
        <p:txBody>
          <a:bodyPr>
            <a:noAutofit/>
          </a:bodyPr>
          <a:lstStyle/>
          <a:p>
            <a:r>
              <a:rPr lang="en-US" sz="2600" dirty="0"/>
              <a:t>Sabatolimab + HMA Was Safe Overall, With Encouraging Efficacy </a:t>
            </a:r>
            <a:br>
              <a:rPr lang="en-US" sz="2600" dirty="0"/>
            </a:br>
            <a:r>
              <a:rPr lang="en-US" sz="2600" dirty="0"/>
              <a:t>Across Doses in </a:t>
            </a:r>
            <a:r>
              <a:rPr lang="en-US" sz="2600" dirty="0" err="1"/>
              <a:t>vHR</a:t>
            </a:r>
            <a:r>
              <a:rPr lang="en-US" sz="2600" dirty="0"/>
              <a:t>/HR-MDS or AML</a:t>
            </a:r>
            <a:endParaRPr lang="en-US" sz="2600" baseline="30000" dirty="0"/>
          </a:p>
        </p:txBody>
      </p:sp>
      <p:sp>
        <p:nvSpPr>
          <p:cNvPr id="2" name="Footer Placeholder 1">
            <a:extLst>
              <a:ext uri="{FF2B5EF4-FFF2-40B4-BE49-F238E27FC236}">
                <a16:creationId xmlns:a16="http://schemas.microsoft.com/office/drawing/2014/main" id="{65D52EE9-4C93-4A3C-934D-98E957A8BB79}"/>
              </a:ext>
            </a:extLst>
          </p:cNvPr>
          <p:cNvSpPr>
            <a:spLocks noGrp="1"/>
          </p:cNvSpPr>
          <p:nvPr>
            <p:ph type="ftr" sz="quarter" idx="3"/>
          </p:nvPr>
        </p:nvSpPr>
        <p:spPr/>
        <p:txBody>
          <a:bodyPr/>
          <a:lstStyle/>
          <a:p>
            <a:pPr marL="11113" defTabSz="914377"/>
            <a:r>
              <a:rPr lang="en-GB" sz="800" baseline="30000" dirty="0" err="1">
                <a:cs typeface="Calibri" panose="020F0502020204030204" pitchFamily="34" charset="0"/>
              </a:rPr>
              <a:t>a</a:t>
            </a:r>
            <a:r>
              <a:rPr lang="en-GB" sz="800" dirty="0" err="1">
                <a:cs typeface="Calibri" panose="020F0502020204030204" pitchFamily="34" charset="0"/>
              </a:rPr>
              <a:t>Reported</a:t>
            </a:r>
            <a:r>
              <a:rPr lang="en-GB" sz="800" dirty="0">
                <a:cs typeface="Calibri" panose="020F0502020204030204" pitchFamily="34" charset="0"/>
              </a:rPr>
              <a:t> in ≥10% of patients in either the </a:t>
            </a:r>
            <a:r>
              <a:rPr lang="en-GB" sz="800" dirty="0" err="1">
                <a:cs typeface="Calibri" panose="020F0502020204030204" pitchFamily="34" charset="0"/>
              </a:rPr>
              <a:t>vHR</a:t>
            </a:r>
            <a:r>
              <a:rPr lang="en-GB" sz="800" dirty="0">
                <a:cs typeface="Calibri" panose="020F0502020204030204" pitchFamily="34" charset="0"/>
              </a:rPr>
              <a:t>/HR-MDS or AML cohort; </a:t>
            </a:r>
            <a:r>
              <a:rPr lang="en-GB" sz="800" baseline="30000" dirty="0">
                <a:cs typeface="Calibri" panose="020F0502020204030204" pitchFamily="34" charset="0"/>
              </a:rPr>
              <a:t>b</a:t>
            </a:r>
            <a:r>
              <a:rPr lang="en-GB" sz="800" dirty="0">
                <a:cs typeface="Calibri" panose="020F0502020204030204" pitchFamily="34" charset="0"/>
              </a:rPr>
              <a:t>8 events occurred in 6 patients.</a:t>
            </a:r>
          </a:p>
          <a:p>
            <a:pPr marL="11113" defTabSz="914377"/>
            <a:r>
              <a:rPr lang="en-GB" sz="800" dirty="0" err="1">
                <a:cs typeface="Calibri" panose="020F0502020204030204" pitchFamily="34" charset="0"/>
              </a:rPr>
              <a:t>imAE</a:t>
            </a:r>
            <a:r>
              <a:rPr lang="en-GB" sz="800" dirty="0">
                <a:cs typeface="Calibri" panose="020F0502020204030204" pitchFamily="34" charset="0"/>
              </a:rPr>
              <a:t>, immune-mediated adverse event; TEAE, treatment-emergent adverse event.</a:t>
            </a:r>
            <a:endParaRPr lang="en-PH" sz="800" dirty="0">
              <a:cs typeface="Calibri" panose="020F0502020204030204" pitchFamily="34" charset="0"/>
            </a:endParaRPr>
          </a:p>
        </p:txBody>
      </p:sp>
      <p:sp>
        <p:nvSpPr>
          <p:cNvPr id="45" name="TextBox 44">
            <a:extLst>
              <a:ext uri="{FF2B5EF4-FFF2-40B4-BE49-F238E27FC236}">
                <a16:creationId xmlns:a16="http://schemas.microsoft.com/office/drawing/2014/main" id="{5EFCD32E-D1DD-4711-929E-6CE4C3A582AE}"/>
              </a:ext>
            </a:extLst>
          </p:cNvPr>
          <p:cNvSpPr txBox="1"/>
          <p:nvPr/>
        </p:nvSpPr>
        <p:spPr>
          <a:xfrm>
            <a:off x="5059628" y="1354661"/>
            <a:ext cx="7335273" cy="543867"/>
          </a:xfrm>
          <a:prstGeom prst="rect">
            <a:avLst/>
          </a:prstGeom>
          <a:noFill/>
        </p:spPr>
        <p:txBody>
          <a:bodyPr wrap="square" rtlCol="0">
            <a:spAutoFit/>
          </a:bodyPr>
          <a:lstStyle/>
          <a:p>
            <a:pPr algn="ctr" defTabSz="1219170"/>
            <a:r>
              <a:rPr lang="en-US" sz="1400" b="1" dirty="0">
                <a:latin typeface="Arial" panose="020B0604020202020204"/>
              </a:rPr>
              <a:t>Clinical efficacy by </a:t>
            </a:r>
            <a:r>
              <a:rPr lang="en-US" sz="1400" b="1" dirty="0" err="1">
                <a:latin typeface="Arial" panose="020B0604020202020204"/>
              </a:rPr>
              <a:t>sabatolimab</a:t>
            </a:r>
            <a:r>
              <a:rPr lang="en-US" sz="1400" b="1" dirty="0">
                <a:latin typeface="Arial" panose="020B0604020202020204"/>
              </a:rPr>
              <a:t> dose</a:t>
            </a:r>
          </a:p>
          <a:p>
            <a:pPr algn="ctr" defTabSz="1219170"/>
            <a:r>
              <a:rPr lang="en-US" sz="1400" b="1" dirty="0">
                <a:latin typeface="Arial" panose="020B0604020202020204"/>
              </a:rPr>
              <a:t>(n=104)</a:t>
            </a:r>
            <a:endParaRPr lang="en-PH" sz="1400" b="1" dirty="0">
              <a:latin typeface="Arial" panose="020B0604020202020204"/>
            </a:endParaRPr>
          </a:p>
        </p:txBody>
      </p:sp>
      <p:sp>
        <p:nvSpPr>
          <p:cNvPr id="46" name="TextBox 45">
            <a:extLst>
              <a:ext uri="{FF2B5EF4-FFF2-40B4-BE49-F238E27FC236}">
                <a16:creationId xmlns:a16="http://schemas.microsoft.com/office/drawing/2014/main" id="{9925AF91-34BB-4FB9-AA36-C4B809983BCF}"/>
              </a:ext>
            </a:extLst>
          </p:cNvPr>
          <p:cNvSpPr txBox="1"/>
          <p:nvPr/>
        </p:nvSpPr>
        <p:spPr>
          <a:xfrm>
            <a:off x="737732" y="1354191"/>
            <a:ext cx="4685634" cy="543867"/>
          </a:xfrm>
          <a:prstGeom prst="rect">
            <a:avLst/>
          </a:prstGeom>
          <a:noFill/>
        </p:spPr>
        <p:txBody>
          <a:bodyPr wrap="square" rtlCol="0">
            <a:spAutoFit/>
          </a:bodyPr>
          <a:lstStyle/>
          <a:p>
            <a:pPr algn="ctr" defTabSz="1219170"/>
            <a:r>
              <a:rPr lang="en-GB" sz="1400" b="1" dirty="0">
                <a:latin typeface="Arial" panose="020B0604020202020204"/>
                <a:cs typeface="Calibri" panose="020F0502020204030204" pitchFamily="34" charset="0"/>
              </a:rPr>
              <a:t>Clinical safety by </a:t>
            </a:r>
            <a:r>
              <a:rPr lang="en-GB" sz="1400" b="1" dirty="0" err="1">
                <a:latin typeface="Arial" panose="020B0604020202020204"/>
                <a:cs typeface="Calibri" panose="020F0502020204030204" pitchFamily="34" charset="0"/>
              </a:rPr>
              <a:t>sabatolimab</a:t>
            </a:r>
            <a:r>
              <a:rPr lang="en-GB" sz="1400" b="1" dirty="0">
                <a:latin typeface="Arial" panose="020B0604020202020204"/>
                <a:cs typeface="Calibri" panose="020F0502020204030204" pitchFamily="34" charset="0"/>
              </a:rPr>
              <a:t> dose</a:t>
            </a:r>
          </a:p>
          <a:p>
            <a:pPr algn="ctr" defTabSz="1219170"/>
            <a:r>
              <a:rPr lang="en-GB" sz="1400" b="1" dirty="0">
                <a:latin typeface="Arial" panose="020B0604020202020204"/>
                <a:ea typeface="MS Gothic" panose="020B0609070205080204" pitchFamily="49" charset="-128"/>
                <a:cs typeface="Calibri" panose="020F0502020204030204" pitchFamily="34" charset="0"/>
              </a:rPr>
              <a:t>(n=118)</a:t>
            </a:r>
            <a:endParaRPr lang="en-PH" sz="1400" b="1" dirty="0">
              <a:latin typeface="Arial" panose="020B0604020202020204"/>
              <a:ea typeface="MS Gothic" panose="020B0609070205080204" pitchFamily="49" charset="-128"/>
              <a:cs typeface="Calibri" panose="020F0502020204030204" pitchFamily="34" charset="0"/>
            </a:endParaRPr>
          </a:p>
        </p:txBody>
      </p:sp>
      <p:sp>
        <p:nvSpPr>
          <p:cNvPr id="47" name="TextBox 46">
            <a:extLst>
              <a:ext uri="{FF2B5EF4-FFF2-40B4-BE49-F238E27FC236}">
                <a16:creationId xmlns:a16="http://schemas.microsoft.com/office/drawing/2014/main" id="{D3DD2FC7-23C9-4845-9DDC-18A3C0F273D8}"/>
              </a:ext>
            </a:extLst>
          </p:cNvPr>
          <p:cNvSpPr txBox="1"/>
          <p:nvPr/>
        </p:nvSpPr>
        <p:spPr>
          <a:xfrm>
            <a:off x="9282253" y="1919344"/>
            <a:ext cx="2239571" cy="297454"/>
          </a:xfrm>
          <a:prstGeom prst="rect">
            <a:avLst/>
          </a:prstGeom>
          <a:noFill/>
        </p:spPr>
        <p:txBody>
          <a:bodyPr wrap="square" rtlCol="0">
            <a:spAutoFit/>
          </a:bodyPr>
          <a:lstStyle/>
          <a:p>
            <a:pPr algn="ctr" defTabSz="1219170"/>
            <a:r>
              <a:rPr lang="en-US" sz="1333" dirty="0">
                <a:solidFill>
                  <a:srgbClr val="023761"/>
                </a:solidFill>
                <a:latin typeface="Arial" panose="020B0604020202020204"/>
              </a:rPr>
              <a:t>AML evaluable patients</a:t>
            </a:r>
            <a:endParaRPr lang="en-PH" sz="1333" dirty="0">
              <a:solidFill>
                <a:srgbClr val="023761"/>
              </a:solidFill>
              <a:latin typeface="Arial" panose="020B0604020202020204"/>
            </a:endParaRPr>
          </a:p>
        </p:txBody>
      </p:sp>
      <p:sp>
        <p:nvSpPr>
          <p:cNvPr id="49" name="TextBox 48">
            <a:extLst>
              <a:ext uri="{FF2B5EF4-FFF2-40B4-BE49-F238E27FC236}">
                <a16:creationId xmlns:a16="http://schemas.microsoft.com/office/drawing/2014/main" id="{30775BAC-933C-4718-963E-BC96CBFCD5EE}"/>
              </a:ext>
            </a:extLst>
          </p:cNvPr>
          <p:cNvSpPr txBox="1"/>
          <p:nvPr/>
        </p:nvSpPr>
        <p:spPr>
          <a:xfrm>
            <a:off x="506719" y="5202210"/>
            <a:ext cx="5011766" cy="784830"/>
          </a:xfrm>
          <a:prstGeom prst="rect">
            <a:avLst/>
          </a:prstGeom>
          <a:noFill/>
        </p:spPr>
        <p:txBody>
          <a:bodyPr wrap="square" rtlCol="0">
            <a:spAutoFit/>
          </a:bodyPr>
          <a:lstStyle/>
          <a:p>
            <a:pPr marL="289983" indent="-285750" defTabSz="1219170">
              <a:spcAft>
                <a:spcPts val="800"/>
              </a:spcAft>
              <a:buClr>
                <a:schemeClr val="accent4"/>
              </a:buClr>
              <a:buFont typeface="Arial" panose="020B0604020202020204" pitchFamily="34" charset="0"/>
              <a:buChar char="•"/>
            </a:pPr>
            <a:r>
              <a:rPr lang="en-US" sz="1500" dirty="0">
                <a:latin typeface="Arial" panose="020B0604020202020204"/>
                <a:cs typeface="Calibri" panose="020F0502020204030204" pitchFamily="34" charset="0"/>
              </a:rPr>
              <a:t>Rates of clinically significant (grade ≥3) TEAEs and possible imAEs related to treatment </a:t>
            </a:r>
            <a:r>
              <a:rPr lang="en-US" sz="1500" b="1" dirty="0">
                <a:latin typeface="Arial" panose="020B0604020202020204"/>
                <a:cs typeface="Calibri" panose="020F0502020204030204" pitchFamily="34" charset="0"/>
              </a:rPr>
              <a:t>did not appear to be dose dependent</a:t>
            </a:r>
            <a:endParaRPr lang="en-US" sz="1500" b="1" dirty="0">
              <a:solidFill>
                <a:srgbClr val="FF0000"/>
              </a:solidFill>
              <a:latin typeface="Arial" panose="020B0604020202020204"/>
              <a:cs typeface="Calibri" panose="020F0502020204030204" pitchFamily="34" charset="0"/>
            </a:endParaRPr>
          </a:p>
        </p:txBody>
      </p:sp>
      <p:sp>
        <p:nvSpPr>
          <p:cNvPr id="50" name="TextBox 49">
            <a:extLst>
              <a:ext uri="{FF2B5EF4-FFF2-40B4-BE49-F238E27FC236}">
                <a16:creationId xmlns:a16="http://schemas.microsoft.com/office/drawing/2014/main" id="{D4EB5C07-12EE-4F12-8E19-19271529010F}"/>
              </a:ext>
            </a:extLst>
          </p:cNvPr>
          <p:cNvSpPr txBox="1"/>
          <p:nvPr/>
        </p:nvSpPr>
        <p:spPr>
          <a:xfrm>
            <a:off x="5958018" y="5097435"/>
            <a:ext cx="5754557" cy="1066959"/>
          </a:xfrm>
          <a:prstGeom prst="rect">
            <a:avLst/>
          </a:prstGeom>
          <a:noFill/>
        </p:spPr>
        <p:txBody>
          <a:bodyPr wrap="square" rtlCol="0">
            <a:spAutoFit/>
          </a:bodyPr>
          <a:lstStyle/>
          <a:p>
            <a:pPr marL="289983" indent="-285750" defTabSz="1219170">
              <a:spcAft>
                <a:spcPts val="200"/>
              </a:spcAft>
              <a:buClr>
                <a:schemeClr val="accent4"/>
              </a:buClr>
              <a:buFont typeface="Arial" panose="020B0604020202020204" pitchFamily="34" charset="0"/>
              <a:buChar char="•"/>
            </a:pPr>
            <a:r>
              <a:rPr lang="en-US" sz="1500" dirty="0">
                <a:latin typeface="Arial" panose="020B0604020202020204" pitchFamily="34" charset="0"/>
                <a:cs typeface="Arial" panose="020B0604020202020204" pitchFamily="34" charset="0"/>
              </a:rPr>
              <a:t>To date, among the 3 sabatolimab dosing regimens tested:</a:t>
            </a:r>
          </a:p>
          <a:p>
            <a:pPr marL="747183" lvl="1" indent="-285750" defTabSz="1219170">
              <a:spcAft>
                <a:spcPts val="200"/>
              </a:spcAft>
              <a:buClr>
                <a:schemeClr val="accent4"/>
              </a:buClr>
              <a:buFont typeface="Arial" panose="020B0604020202020204" pitchFamily="34" charset="0"/>
              <a:buChar char="•"/>
            </a:pPr>
            <a:r>
              <a:rPr lang="en-US" sz="1500" b="1" dirty="0">
                <a:latin typeface="Arial" panose="020B0604020202020204" pitchFamily="34" charset="0"/>
                <a:cs typeface="Arial" panose="020B0604020202020204" pitchFamily="34" charset="0"/>
              </a:rPr>
              <a:t>No notable differences in efficacy</a:t>
            </a:r>
            <a:endParaRPr lang="en-US" sz="1500" dirty="0">
              <a:latin typeface="Arial" panose="020B0604020202020204" pitchFamily="34" charset="0"/>
              <a:cs typeface="Arial" panose="020B0604020202020204" pitchFamily="34" charset="0"/>
            </a:endParaRPr>
          </a:p>
          <a:p>
            <a:pPr marL="747183" lvl="1" indent="-285750" defTabSz="1219170">
              <a:spcAft>
                <a:spcPts val="200"/>
              </a:spcAft>
              <a:buClr>
                <a:schemeClr val="accent4"/>
              </a:buClr>
              <a:buFont typeface="Arial" panose="020B0604020202020204" pitchFamily="34" charset="0"/>
              <a:buChar char="•"/>
            </a:pPr>
            <a:r>
              <a:rPr lang="en-US" sz="1500" b="1" dirty="0">
                <a:latin typeface="Arial" panose="020B0604020202020204" pitchFamily="34" charset="0"/>
                <a:cs typeface="Arial" panose="020B0604020202020204" pitchFamily="34" charset="0"/>
              </a:rPr>
              <a:t>No significant association with duration of response </a:t>
            </a:r>
            <a:r>
              <a:rPr lang="en-US" sz="1500" dirty="0">
                <a:latin typeface="Arial" panose="020B0604020202020204" pitchFamily="34" charset="0"/>
                <a:cs typeface="Arial" panose="020B0604020202020204" pitchFamily="34" charset="0"/>
              </a:rPr>
              <a:t>(Cox model with dose </a:t>
            </a:r>
            <a:r>
              <a:rPr lang="en-US" sz="1500">
                <a:latin typeface="Arial" panose="020B0604020202020204" pitchFamily="34" charset="0"/>
                <a:cs typeface="Arial" panose="020B0604020202020204" pitchFamily="34" charset="0"/>
              </a:rPr>
              <a:t>as a covariate</a:t>
            </a:r>
            <a:r>
              <a:rPr lang="en-US" sz="1500" dirty="0">
                <a:latin typeface="Arial" panose="020B0604020202020204" pitchFamily="34" charset="0"/>
                <a:cs typeface="Arial" panose="020B0604020202020204" pitchFamily="34" charset="0"/>
              </a:rPr>
              <a:t>)</a:t>
            </a:r>
          </a:p>
        </p:txBody>
      </p:sp>
      <p:graphicFrame>
        <p:nvGraphicFramePr>
          <p:cNvPr id="19" name="Table 18">
            <a:extLst>
              <a:ext uri="{FF2B5EF4-FFF2-40B4-BE49-F238E27FC236}">
                <a16:creationId xmlns:a16="http://schemas.microsoft.com/office/drawing/2014/main" id="{400F4F61-9BBB-4128-B203-6ACE0B4F24C1}"/>
              </a:ext>
            </a:extLst>
          </p:cNvPr>
          <p:cNvGraphicFramePr>
            <a:graphicFrameLocks noGrp="1"/>
          </p:cNvGraphicFramePr>
          <p:nvPr>
            <p:extLst>
              <p:ext uri="{D42A27DB-BD31-4B8C-83A1-F6EECF244321}">
                <p14:modId xmlns:p14="http://schemas.microsoft.com/office/powerpoint/2010/main" val="3424310539"/>
              </p:ext>
            </p:extLst>
          </p:nvPr>
        </p:nvGraphicFramePr>
        <p:xfrm>
          <a:off x="737732" y="1868066"/>
          <a:ext cx="4685634" cy="2809040"/>
        </p:xfrm>
        <a:graphic>
          <a:graphicData uri="http://schemas.openxmlformats.org/drawingml/2006/table">
            <a:tbl>
              <a:tblPr firstRow="1" firstCol="1" bandRow="1"/>
              <a:tblGrid>
                <a:gridCol w="2060150">
                  <a:extLst>
                    <a:ext uri="{9D8B030D-6E8A-4147-A177-3AD203B41FA5}">
                      <a16:colId xmlns:a16="http://schemas.microsoft.com/office/drawing/2014/main" val="3379279422"/>
                    </a:ext>
                  </a:extLst>
                </a:gridCol>
                <a:gridCol w="877824">
                  <a:extLst>
                    <a:ext uri="{9D8B030D-6E8A-4147-A177-3AD203B41FA5}">
                      <a16:colId xmlns:a16="http://schemas.microsoft.com/office/drawing/2014/main" val="3019585706"/>
                    </a:ext>
                  </a:extLst>
                </a:gridCol>
                <a:gridCol w="873830">
                  <a:extLst>
                    <a:ext uri="{9D8B030D-6E8A-4147-A177-3AD203B41FA5}">
                      <a16:colId xmlns:a16="http://schemas.microsoft.com/office/drawing/2014/main" val="2177261789"/>
                    </a:ext>
                  </a:extLst>
                </a:gridCol>
                <a:gridCol w="873830">
                  <a:extLst>
                    <a:ext uri="{9D8B030D-6E8A-4147-A177-3AD203B41FA5}">
                      <a16:colId xmlns:a16="http://schemas.microsoft.com/office/drawing/2014/main" val="1178524011"/>
                    </a:ext>
                  </a:extLst>
                </a:gridCol>
              </a:tblGrid>
              <a:tr h="196765">
                <a:tc>
                  <a:txBody>
                    <a:bodyPr/>
                    <a:lstStyle>
                      <a:lvl1pPr marL="0" algn="l" defTabSz="457200" rtl="0" eaLnBrk="1" latinLnBrk="0" hangingPunct="1">
                        <a:defRPr sz="1800" b="1" kern="1200">
                          <a:solidFill>
                            <a:schemeClr val="bg1"/>
                          </a:solidFill>
                          <a:latin typeface="Arial" panose="020B0604020202020204"/>
                        </a:defRPr>
                      </a:lvl1pPr>
                      <a:lvl2pPr marL="457200" algn="l" defTabSz="457200" rtl="0" eaLnBrk="1" latinLnBrk="0" hangingPunct="1">
                        <a:defRPr sz="1800" b="1" kern="1200">
                          <a:solidFill>
                            <a:schemeClr val="bg1"/>
                          </a:solidFill>
                          <a:latin typeface="Arial" panose="020B0604020202020204"/>
                        </a:defRPr>
                      </a:lvl2pPr>
                      <a:lvl3pPr marL="914400" algn="l" defTabSz="457200" rtl="0" eaLnBrk="1" latinLnBrk="0" hangingPunct="1">
                        <a:defRPr sz="1800" b="1" kern="1200">
                          <a:solidFill>
                            <a:schemeClr val="bg1"/>
                          </a:solidFill>
                          <a:latin typeface="Arial" panose="020B0604020202020204"/>
                        </a:defRPr>
                      </a:lvl3pPr>
                      <a:lvl4pPr marL="1371600" algn="l" defTabSz="457200" rtl="0" eaLnBrk="1" latinLnBrk="0" hangingPunct="1">
                        <a:defRPr sz="1800" b="1" kern="1200">
                          <a:solidFill>
                            <a:schemeClr val="bg1"/>
                          </a:solidFill>
                          <a:latin typeface="Arial" panose="020B0604020202020204"/>
                        </a:defRPr>
                      </a:lvl4pPr>
                      <a:lvl5pPr marL="1828800" algn="l" defTabSz="457200" rtl="0" eaLnBrk="1" latinLnBrk="0" hangingPunct="1">
                        <a:defRPr sz="1800" b="1" kern="1200">
                          <a:solidFill>
                            <a:schemeClr val="bg1"/>
                          </a:solidFill>
                          <a:latin typeface="Arial" panose="020B0604020202020204"/>
                        </a:defRPr>
                      </a:lvl5pPr>
                      <a:lvl6pPr marL="2286000" algn="l" defTabSz="457200" rtl="0" eaLnBrk="1" latinLnBrk="0" hangingPunct="1">
                        <a:defRPr sz="1800" b="1" kern="1200">
                          <a:solidFill>
                            <a:schemeClr val="bg1"/>
                          </a:solidFill>
                          <a:latin typeface="Arial" panose="020B0604020202020204"/>
                        </a:defRPr>
                      </a:lvl6pPr>
                      <a:lvl7pPr marL="2743200" algn="l" defTabSz="457200" rtl="0" eaLnBrk="1" latinLnBrk="0" hangingPunct="1">
                        <a:defRPr sz="1800" b="1" kern="1200">
                          <a:solidFill>
                            <a:schemeClr val="bg1"/>
                          </a:solidFill>
                          <a:latin typeface="Arial" panose="020B0604020202020204"/>
                        </a:defRPr>
                      </a:lvl7pPr>
                      <a:lvl8pPr marL="3200400" algn="l" defTabSz="457200" rtl="0" eaLnBrk="1" latinLnBrk="0" hangingPunct="1">
                        <a:defRPr sz="1800" b="1" kern="1200">
                          <a:solidFill>
                            <a:schemeClr val="bg1"/>
                          </a:solidFill>
                          <a:latin typeface="Arial" panose="020B0604020202020204"/>
                        </a:defRPr>
                      </a:lvl8pPr>
                      <a:lvl9pPr marL="3657600" algn="l" defTabSz="457200" rtl="0" eaLnBrk="1" latinLnBrk="0" hangingPunct="1">
                        <a:defRPr sz="1800" b="1" kern="1200">
                          <a:solidFill>
                            <a:schemeClr val="bg1"/>
                          </a:solidFill>
                          <a:latin typeface="Arial" panose="020B0604020202020204"/>
                        </a:defRPr>
                      </a:lvl9pPr>
                    </a:lstStyle>
                    <a:p>
                      <a:pPr marL="0" marR="0" indent="0">
                        <a:lnSpc>
                          <a:spcPct val="115000"/>
                        </a:lnSpc>
                        <a:spcBef>
                          <a:spcPts val="0"/>
                        </a:spcBef>
                        <a:spcAft>
                          <a:spcPts val="100"/>
                        </a:spcAft>
                      </a:pPr>
                      <a:r>
                        <a:rPr lang="en-GB" sz="1200" dirty="0">
                          <a:effectLst/>
                        </a:rPr>
                        <a:t> </a:t>
                      </a:r>
                      <a:endParaRPr lang="en-PH" sz="1300" dirty="0">
                        <a:effectLst/>
                        <a:latin typeface="+mn-lt"/>
                        <a:ea typeface="MS Gothic" panose="020B0609070205080204" pitchFamily="49" charset="-128"/>
                        <a:cs typeface="Calibri" panose="020F0502020204030204" pitchFamily="34" charset="0"/>
                      </a:endParaRPr>
                    </a:p>
                  </a:txBody>
                  <a:tcPr marL="43689" marR="43689" marT="0" marB="0">
                    <a:lnL w="12700" cap="sq" cmpd="sng" algn="ctr">
                      <a:solidFill>
                        <a:srgbClr val="0460A9"/>
                      </a:solidFill>
                      <a:prstDash val="solid"/>
                    </a:lnL>
                    <a:lnR w="12700" cap="flat" cmpd="sng" algn="ctr">
                      <a:solidFill>
                        <a:srgbClr val="0460A9"/>
                      </a:solidFill>
                      <a:prstDash val="solid"/>
                      <a:round/>
                      <a:headEnd type="none" w="med" len="med"/>
                      <a:tailEnd type="none" w="med" len="med"/>
                    </a:lnR>
                    <a:lnT w="12700" cap="sq" cmpd="sng" algn="ctr">
                      <a:solidFill>
                        <a:srgbClr val="0460A9"/>
                      </a:solidFill>
                      <a:prstDash val="solid"/>
                    </a:lnT>
                    <a:lnB w="12700" cap="sq" cmpd="sng" algn="ctr">
                      <a:solidFill>
                        <a:srgbClr val="0460A9"/>
                      </a:solidFill>
                      <a:prstDash val="solid"/>
                    </a:lnB>
                    <a:lnTlToBr w="12700" cmpd="sng">
                      <a:noFill/>
                      <a:prstDash val="solid"/>
                    </a:lnTlToBr>
                    <a:lnBlToTr w="12700" cmpd="sng">
                      <a:noFill/>
                      <a:prstDash val="solid"/>
                    </a:lnBlToTr>
                    <a:solidFill>
                      <a:srgbClr val="0460A9"/>
                    </a:solidFill>
                  </a:tcPr>
                </a:tc>
                <a:tc gridSpan="3">
                  <a:txBody>
                    <a:bodyPr/>
                    <a:lstStyle>
                      <a:lvl1pPr marL="0" algn="l" defTabSz="457200" rtl="0" eaLnBrk="1" latinLnBrk="0" hangingPunct="1">
                        <a:defRPr sz="1800" b="1" kern="1200">
                          <a:solidFill>
                            <a:schemeClr val="bg1"/>
                          </a:solidFill>
                          <a:latin typeface="Arial" panose="020B0604020202020204"/>
                        </a:defRPr>
                      </a:lvl1pPr>
                      <a:lvl2pPr marL="457200" algn="l" defTabSz="457200" rtl="0" eaLnBrk="1" latinLnBrk="0" hangingPunct="1">
                        <a:defRPr sz="1800" b="1" kern="1200">
                          <a:solidFill>
                            <a:schemeClr val="bg1"/>
                          </a:solidFill>
                          <a:latin typeface="Arial" panose="020B0604020202020204"/>
                        </a:defRPr>
                      </a:lvl2pPr>
                      <a:lvl3pPr marL="914400" algn="l" defTabSz="457200" rtl="0" eaLnBrk="1" latinLnBrk="0" hangingPunct="1">
                        <a:defRPr sz="1800" b="1" kern="1200">
                          <a:solidFill>
                            <a:schemeClr val="bg1"/>
                          </a:solidFill>
                          <a:latin typeface="Arial" panose="020B0604020202020204"/>
                        </a:defRPr>
                      </a:lvl3pPr>
                      <a:lvl4pPr marL="1371600" algn="l" defTabSz="457200" rtl="0" eaLnBrk="1" latinLnBrk="0" hangingPunct="1">
                        <a:defRPr sz="1800" b="1" kern="1200">
                          <a:solidFill>
                            <a:schemeClr val="bg1"/>
                          </a:solidFill>
                          <a:latin typeface="Arial" panose="020B0604020202020204"/>
                        </a:defRPr>
                      </a:lvl4pPr>
                      <a:lvl5pPr marL="1828800" algn="l" defTabSz="457200" rtl="0" eaLnBrk="1" latinLnBrk="0" hangingPunct="1">
                        <a:defRPr sz="1800" b="1" kern="1200">
                          <a:solidFill>
                            <a:schemeClr val="bg1"/>
                          </a:solidFill>
                          <a:latin typeface="Arial" panose="020B0604020202020204"/>
                        </a:defRPr>
                      </a:lvl5pPr>
                      <a:lvl6pPr marL="2286000" algn="l" defTabSz="457200" rtl="0" eaLnBrk="1" latinLnBrk="0" hangingPunct="1">
                        <a:defRPr sz="1800" b="1" kern="1200">
                          <a:solidFill>
                            <a:schemeClr val="bg1"/>
                          </a:solidFill>
                          <a:latin typeface="Arial" panose="020B0604020202020204"/>
                        </a:defRPr>
                      </a:lvl6pPr>
                      <a:lvl7pPr marL="2743200" algn="l" defTabSz="457200" rtl="0" eaLnBrk="1" latinLnBrk="0" hangingPunct="1">
                        <a:defRPr sz="1800" b="1" kern="1200">
                          <a:solidFill>
                            <a:schemeClr val="bg1"/>
                          </a:solidFill>
                          <a:latin typeface="Arial" panose="020B0604020202020204"/>
                        </a:defRPr>
                      </a:lvl7pPr>
                      <a:lvl8pPr marL="3200400" algn="l" defTabSz="457200" rtl="0" eaLnBrk="1" latinLnBrk="0" hangingPunct="1">
                        <a:defRPr sz="1800" b="1" kern="1200">
                          <a:solidFill>
                            <a:schemeClr val="bg1"/>
                          </a:solidFill>
                          <a:latin typeface="Arial" panose="020B0604020202020204"/>
                        </a:defRPr>
                      </a:lvl8pPr>
                      <a:lvl9pPr marL="3657600" algn="l" defTabSz="457200" rtl="0" eaLnBrk="1" latinLnBrk="0" hangingPunct="1">
                        <a:defRPr sz="1800" b="1" kern="1200">
                          <a:solidFill>
                            <a:schemeClr val="bg1"/>
                          </a:solidFill>
                          <a:latin typeface="Arial" panose="020B0604020202020204"/>
                        </a:defRPr>
                      </a:lvl9pPr>
                    </a:lstStyle>
                    <a:p>
                      <a:pPr marL="0" marR="0" indent="0" algn="ctr">
                        <a:lnSpc>
                          <a:spcPct val="115000"/>
                        </a:lnSpc>
                        <a:spcBef>
                          <a:spcPts val="0"/>
                        </a:spcBef>
                        <a:spcAft>
                          <a:spcPts val="100"/>
                        </a:spcAft>
                      </a:pPr>
                      <a:r>
                        <a:rPr lang="en-GB" sz="1200" dirty="0" err="1">
                          <a:effectLst/>
                        </a:rPr>
                        <a:t>vHR</a:t>
                      </a:r>
                      <a:r>
                        <a:rPr lang="en-GB" sz="1200" dirty="0">
                          <a:effectLst/>
                        </a:rPr>
                        <a:t>/HR-MDS and AML</a:t>
                      </a:r>
                      <a:endParaRPr lang="en-PH" sz="1300" b="1" dirty="0">
                        <a:solidFill>
                          <a:schemeClr val="bg1"/>
                        </a:solidFill>
                        <a:effectLst/>
                        <a:latin typeface="+mn-lt"/>
                        <a:ea typeface="MS Gothic" panose="020B0609070205080204" pitchFamily="49" charset="-128"/>
                        <a:cs typeface="Calibri" panose="020F0502020204030204" pitchFamily="34" charset="0"/>
                      </a:endParaRPr>
                    </a:p>
                  </a:txBody>
                  <a:tcPr marL="43689" marR="43689" marT="0" marB="0">
                    <a:lnL w="12700" cap="flat" cmpd="sng" algn="ctr">
                      <a:solidFill>
                        <a:srgbClr val="0460A9"/>
                      </a:solidFill>
                      <a:prstDash val="solid"/>
                      <a:round/>
                      <a:headEnd type="none" w="med" len="med"/>
                      <a:tailEnd type="none" w="med" len="med"/>
                    </a:lnL>
                    <a:lnR w="12700" cap="flat" cmpd="sng" algn="ctr">
                      <a:solidFill>
                        <a:srgbClr val="0460A9"/>
                      </a:solidFill>
                      <a:prstDash val="solid"/>
                      <a:round/>
                      <a:headEnd type="none" w="med" len="med"/>
                      <a:tailEnd type="none" w="med" len="med"/>
                    </a:lnR>
                    <a:lnT w="12700" cap="sq" cmpd="sng" algn="ctr">
                      <a:solidFill>
                        <a:srgbClr val="0460A9"/>
                      </a:solidFill>
                      <a:prstDash val="solid"/>
                    </a:lnT>
                    <a:lnB w="12700" cap="sq" cmpd="sng" algn="ctr">
                      <a:solidFill>
                        <a:srgbClr val="0460A9"/>
                      </a:solidFill>
                      <a:prstDash val="solid"/>
                    </a:lnB>
                    <a:lnTlToBr w="12700" cmpd="sng">
                      <a:noFill/>
                      <a:prstDash val="solid"/>
                    </a:lnTlToBr>
                    <a:lnBlToTr w="12700" cmpd="sng">
                      <a:noFill/>
                      <a:prstDash val="solid"/>
                    </a:lnBlToTr>
                    <a:solidFill>
                      <a:srgbClr val="0460A9"/>
                    </a:solidFill>
                  </a:tcPr>
                </a:tc>
                <a:tc hMerge="1">
                  <a:txBody>
                    <a:bodyPr/>
                    <a:lstStyle/>
                    <a:p>
                      <a:endParaRPr lang="en-PH" dirty="0"/>
                    </a:p>
                  </a:txBody>
                  <a:tcPr marL="32767" marR="32767"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solidFill>
                      <a:schemeClr val="accent1">
                        <a:lumMod val="75000"/>
                        <a:lumOff val="25000"/>
                      </a:schemeClr>
                    </a:solidFill>
                  </a:tcPr>
                </a:tc>
                <a:tc hMerge="1">
                  <a:txBody>
                    <a:bodyPr/>
                    <a:lstStyle/>
                    <a:p>
                      <a:endParaRPr lang="en-PH" dirty="0"/>
                    </a:p>
                  </a:txBody>
                  <a:tcPr marL="32767" marR="32767"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solidFill>
                      <a:schemeClr val="accent1">
                        <a:lumMod val="75000"/>
                        <a:lumOff val="25000"/>
                      </a:schemeClr>
                    </a:solidFill>
                  </a:tcPr>
                </a:tc>
                <a:extLst>
                  <a:ext uri="{0D108BD9-81ED-4DB2-BD59-A6C34878D82A}">
                    <a16:rowId xmlns:a16="http://schemas.microsoft.com/office/drawing/2014/main" val="1827131350"/>
                  </a:ext>
                </a:extLst>
              </a:tr>
              <a:tr h="407077">
                <a:tc>
                  <a:txBody>
                    <a:bodyPr/>
                    <a:lstStyle>
                      <a:lvl1pPr marL="0" algn="l" defTabSz="457200" rtl="0" eaLnBrk="1" latinLnBrk="0" hangingPunct="1">
                        <a:defRPr sz="1800" b="1" kern="1200">
                          <a:solidFill>
                            <a:schemeClr val="tx1"/>
                          </a:solidFill>
                          <a:latin typeface="Arial" panose="020B0604020202020204"/>
                        </a:defRPr>
                      </a:lvl1pPr>
                      <a:lvl2pPr marL="457200" algn="l" defTabSz="457200" rtl="0" eaLnBrk="1" latinLnBrk="0" hangingPunct="1">
                        <a:defRPr sz="1800" b="1" kern="1200">
                          <a:solidFill>
                            <a:schemeClr val="tx1"/>
                          </a:solidFill>
                          <a:latin typeface="Arial" panose="020B0604020202020204"/>
                        </a:defRPr>
                      </a:lvl2pPr>
                      <a:lvl3pPr marL="914400" algn="l" defTabSz="457200" rtl="0" eaLnBrk="1" latinLnBrk="0" hangingPunct="1">
                        <a:defRPr sz="1800" b="1" kern="1200">
                          <a:solidFill>
                            <a:schemeClr val="tx1"/>
                          </a:solidFill>
                          <a:latin typeface="Arial" panose="020B0604020202020204"/>
                        </a:defRPr>
                      </a:lvl3pPr>
                      <a:lvl4pPr marL="1371600" algn="l" defTabSz="457200" rtl="0" eaLnBrk="1" latinLnBrk="0" hangingPunct="1">
                        <a:defRPr sz="1800" b="1" kern="1200">
                          <a:solidFill>
                            <a:schemeClr val="tx1"/>
                          </a:solidFill>
                          <a:latin typeface="Arial" panose="020B0604020202020204"/>
                        </a:defRPr>
                      </a:lvl4pPr>
                      <a:lvl5pPr marL="1828800" algn="l" defTabSz="457200" rtl="0" eaLnBrk="1" latinLnBrk="0" hangingPunct="1">
                        <a:defRPr sz="1800" b="1" kern="1200">
                          <a:solidFill>
                            <a:schemeClr val="tx1"/>
                          </a:solidFill>
                          <a:latin typeface="Arial" panose="020B0604020202020204"/>
                        </a:defRPr>
                      </a:lvl5pPr>
                      <a:lvl6pPr marL="2286000" algn="l" defTabSz="457200" rtl="0" eaLnBrk="1" latinLnBrk="0" hangingPunct="1">
                        <a:defRPr sz="1800" b="1" kern="1200">
                          <a:solidFill>
                            <a:schemeClr val="tx1"/>
                          </a:solidFill>
                          <a:latin typeface="Arial" panose="020B0604020202020204"/>
                        </a:defRPr>
                      </a:lvl6pPr>
                      <a:lvl7pPr marL="2743200" algn="l" defTabSz="457200" rtl="0" eaLnBrk="1" latinLnBrk="0" hangingPunct="1">
                        <a:defRPr sz="1800" b="1" kern="1200">
                          <a:solidFill>
                            <a:schemeClr val="tx1"/>
                          </a:solidFill>
                          <a:latin typeface="Arial" panose="020B0604020202020204"/>
                        </a:defRPr>
                      </a:lvl7pPr>
                      <a:lvl8pPr marL="3200400" algn="l" defTabSz="457200" rtl="0" eaLnBrk="1" latinLnBrk="0" hangingPunct="1">
                        <a:defRPr sz="1800" b="1" kern="1200">
                          <a:solidFill>
                            <a:schemeClr val="tx1"/>
                          </a:solidFill>
                          <a:latin typeface="Arial" panose="020B0604020202020204"/>
                        </a:defRPr>
                      </a:lvl8pPr>
                      <a:lvl9pPr marL="3657600" algn="l" defTabSz="457200" rtl="0" eaLnBrk="1" latinLnBrk="0" hangingPunct="1">
                        <a:defRPr sz="1800" b="1" kern="1200">
                          <a:solidFill>
                            <a:schemeClr val="tx1"/>
                          </a:solidFill>
                          <a:latin typeface="Arial" panose="020B0604020202020204"/>
                        </a:defRPr>
                      </a:lvl9pPr>
                    </a:lstStyle>
                    <a:p>
                      <a:pPr marL="0" marR="0" indent="0">
                        <a:lnSpc>
                          <a:spcPct val="115000"/>
                        </a:lnSpc>
                        <a:spcBef>
                          <a:spcPts val="0"/>
                        </a:spcBef>
                        <a:spcAft>
                          <a:spcPts val="100"/>
                        </a:spcAft>
                      </a:pPr>
                      <a:r>
                        <a:rPr lang="en-GB" sz="1200" b="0" dirty="0">
                          <a:effectLst/>
                          <a:latin typeface="Arial" panose="020B0604020202020204" pitchFamily="34" charset="0"/>
                          <a:cs typeface="Arial" panose="020B0604020202020204" pitchFamily="34" charset="0"/>
                        </a:rPr>
                        <a:t>Sabatolimab dose</a:t>
                      </a:r>
                      <a:endParaRPr lang="en-PH" sz="1300" b="0" dirty="0">
                        <a:effectLst/>
                        <a:latin typeface="Arial" panose="020B0604020202020204" pitchFamily="34" charset="0"/>
                        <a:ea typeface="MS Gothic" panose="020B0609070205080204" pitchFamily="49" charset="-128"/>
                        <a:cs typeface="Arial" panose="020B0604020202020204" pitchFamily="34" charset="0"/>
                      </a:endParaRPr>
                    </a:p>
                  </a:txBody>
                  <a:tcPr marL="43689" marR="43689" marT="0" marB="0" anchor="ctr">
                    <a:lnL w="12700" cap="sq" cmpd="sng" algn="ctr">
                      <a:solidFill>
                        <a:srgbClr val="0460A9"/>
                      </a:solidFill>
                      <a:prstDash val="solid"/>
                    </a:lnL>
                    <a:lnR w="12700" cap="flat" cmpd="sng" algn="ctr">
                      <a:solidFill>
                        <a:srgbClr val="0460A9"/>
                      </a:solidFill>
                      <a:prstDash val="solid"/>
                      <a:round/>
                      <a:headEnd type="none" w="med" len="med"/>
                      <a:tailEnd type="none" w="med" len="med"/>
                    </a:lnR>
                    <a:lnT w="12700" cap="sq" cmpd="sng" algn="ctr">
                      <a:solidFill>
                        <a:srgbClr val="0460A9"/>
                      </a:solidFill>
                      <a:prstDash val="solid"/>
                    </a:lnT>
                    <a:lnB w="12700" cap="sq" cmpd="sng" algn="ctr">
                      <a:solidFill>
                        <a:srgbClr val="0460A9"/>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indent="0" algn="ctr">
                        <a:lnSpc>
                          <a:spcPct val="115000"/>
                        </a:lnSpc>
                        <a:spcBef>
                          <a:spcPts val="0"/>
                        </a:spcBef>
                        <a:spcAft>
                          <a:spcPts val="100"/>
                        </a:spcAft>
                      </a:pPr>
                      <a:r>
                        <a:rPr lang="en-GB" sz="1200" dirty="0">
                          <a:effectLst/>
                          <a:latin typeface="Arial" panose="020B0604020202020204" pitchFamily="34" charset="0"/>
                          <a:cs typeface="Arial" panose="020B0604020202020204" pitchFamily="34" charset="0"/>
                        </a:rPr>
                        <a:t>240 mg Q2W</a:t>
                      </a:r>
                      <a:endParaRPr lang="en-PH" sz="1300" b="1" dirty="0">
                        <a:effectLst/>
                        <a:latin typeface="Arial" panose="020B0604020202020204" pitchFamily="34" charset="0"/>
                        <a:ea typeface="MS Gothic" panose="020B0609070205080204" pitchFamily="49" charset="-128"/>
                        <a:cs typeface="Arial" panose="020B0604020202020204" pitchFamily="34" charset="0"/>
                      </a:endParaRPr>
                    </a:p>
                  </a:txBody>
                  <a:tcPr marL="43689" marR="43689" marT="0" marB="0">
                    <a:lnL w="12700" cap="flat" cmpd="sng" algn="ctr">
                      <a:solidFill>
                        <a:srgbClr val="0460A9"/>
                      </a:solidFill>
                      <a:prstDash val="solid"/>
                      <a:round/>
                      <a:headEnd type="none" w="med" len="med"/>
                      <a:tailEnd type="none" w="med" len="med"/>
                    </a:lnL>
                    <a:lnR>
                      <a:noFill/>
                    </a:lnR>
                    <a:lnT w="12700" cap="sq" cmpd="sng" algn="ctr">
                      <a:solidFill>
                        <a:srgbClr val="0460A9"/>
                      </a:solidFill>
                      <a:prstDash val="solid"/>
                    </a:lnT>
                    <a:lnB w="12700" cap="sq" cmpd="sng" algn="ctr">
                      <a:solidFill>
                        <a:srgbClr val="0460A9"/>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indent="0" algn="ctr">
                        <a:lnSpc>
                          <a:spcPct val="115000"/>
                        </a:lnSpc>
                        <a:spcBef>
                          <a:spcPts val="0"/>
                        </a:spcBef>
                        <a:spcAft>
                          <a:spcPts val="100"/>
                        </a:spcAft>
                      </a:pPr>
                      <a:r>
                        <a:rPr lang="en-GB" sz="1200" dirty="0">
                          <a:effectLst/>
                          <a:latin typeface="Arial" panose="020B0604020202020204" pitchFamily="34" charset="0"/>
                          <a:cs typeface="Arial" panose="020B0604020202020204" pitchFamily="34" charset="0"/>
                        </a:rPr>
                        <a:t>400 mg Q2W</a:t>
                      </a:r>
                      <a:endParaRPr lang="en-PH" sz="1300" b="1" dirty="0">
                        <a:effectLst/>
                        <a:latin typeface="Arial" panose="020B0604020202020204" pitchFamily="34" charset="0"/>
                        <a:ea typeface="MS Gothic" panose="020B0609070205080204" pitchFamily="49" charset="-128"/>
                        <a:cs typeface="Arial" panose="020B0604020202020204" pitchFamily="34" charset="0"/>
                      </a:endParaRPr>
                    </a:p>
                  </a:txBody>
                  <a:tcPr marL="43689" marR="43689" marT="0" marB="0">
                    <a:lnL>
                      <a:noFill/>
                    </a:lnL>
                    <a:lnR>
                      <a:noFill/>
                    </a:lnR>
                    <a:lnT w="12700" cap="sq" cmpd="sng" algn="ctr">
                      <a:solidFill>
                        <a:srgbClr val="0460A9"/>
                      </a:solidFill>
                      <a:prstDash val="solid"/>
                    </a:lnT>
                    <a:lnB w="12700" cap="sq" cmpd="sng" algn="ctr">
                      <a:solidFill>
                        <a:srgbClr val="0460A9"/>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indent="0" algn="ctr">
                        <a:lnSpc>
                          <a:spcPct val="115000"/>
                        </a:lnSpc>
                        <a:spcBef>
                          <a:spcPts val="0"/>
                        </a:spcBef>
                        <a:spcAft>
                          <a:spcPts val="100"/>
                        </a:spcAft>
                      </a:pPr>
                      <a:r>
                        <a:rPr lang="en-GB" sz="1200" dirty="0">
                          <a:effectLst/>
                          <a:latin typeface="Arial" panose="020B0604020202020204" pitchFamily="34" charset="0"/>
                          <a:cs typeface="Arial" panose="020B0604020202020204" pitchFamily="34" charset="0"/>
                        </a:rPr>
                        <a:t>800 mg Q4W</a:t>
                      </a:r>
                      <a:endParaRPr lang="en-PH" sz="1300" b="1" dirty="0">
                        <a:effectLst/>
                        <a:latin typeface="Arial" panose="020B0604020202020204" pitchFamily="34" charset="0"/>
                        <a:ea typeface="MS Gothic" panose="020B0609070205080204" pitchFamily="49" charset="-128"/>
                        <a:cs typeface="Arial" panose="020B0604020202020204" pitchFamily="34" charset="0"/>
                      </a:endParaRPr>
                    </a:p>
                  </a:txBody>
                  <a:tcPr marL="43689" marR="43689" marT="0" marB="0">
                    <a:lnL>
                      <a:noFill/>
                    </a:lnL>
                    <a:lnR w="12700" cap="flat" cmpd="sng" algn="ctr">
                      <a:solidFill>
                        <a:srgbClr val="0460A9"/>
                      </a:solidFill>
                      <a:prstDash val="solid"/>
                      <a:round/>
                      <a:headEnd type="none" w="med" len="med"/>
                      <a:tailEnd type="none" w="med" len="med"/>
                    </a:lnR>
                    <a:lnT w="12700" cap="sq" cmpd="sng" algn="ctr">
                      <a:solidFill>
                        <a:srgbClr val="0460A9"/>
                      </a:solidFill>
                      <a:prstDash val="solid"/>
                    </a:lnT>
                    <a:lnB w="12700" cap="sq" cmpd="sng" algn="ctr">
                      <a:solidFill>
                        <a:srgbClr val="0460A9"/>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42460826"/>
                  </a:ext>
                </a:extLst>
              </a:tr>
              <a:tr h="237544">
                <a:tc>
                  <a:txBody>
                    <a:bodyPr/>
                    <a:lstStyle/>
                    <a:p>
                      <a:pPr marL="0" marR="0" indent="0">
                        <a:lnSpc>
                          <a:spcPct val="115000"/>
                        </a:lnSpc>
                        <a:spcBef>
                          <a:spcPts val="0"/>
                        </a:spcBef>
                        <a:spcAft>
                          <a:spcPts val="100"/>
                        </a:spcAft>
                      </a:pPr>
                      <a:r>
                        <a:rPr lang="en-US" sz="1200" b="0" kern="1200" dirty="0">
                          <a:solidFill>
                            <a:schemeClr val="tx1"/>
                          </a:solidFill>
                          <a:effectLst/>
                          <a:latin typeface="Arial" panose="020B0604020202020204" pitchFamily="34" charset="0"/>
                          <a:ea typeface="+mn-ea"/>
                          <a:cs typeface="Arial" panose="020B0604020202020204" pitchFamily="34" charset="0"/>
                        </a:rPr>
                        <a:t>Safety population, n</a:t>
                      </a:r>
                      <a:endParaRPr lang="en-PH" sz="1200" b="0" kern="1200" dirty="0">
                        <a:solidFill>
                          <a:schemeClr val="tx1"/>
                        </a:solidFill>
                        <a:effectLst/>
                        <a:latin typeface="Arial" panose="020B0604020202020204" pitchFamily="34" charset="0"/>
                        <a:ea typeface="+mn-ea"/>
                        <a:cs typeface="Arial" panose="020B0604020202020204" pitchFamily="34" charset="0"/>
                      </a:endParaRPr>
                    </a:p>
                  </a:txBody>
                  <a:tcPr marL="43689" marR="43689" marT="0" marB="0" anchor="ctr">
                    <a:lnL w="12700" cap="sq" cmpd="sng" algn="ctr">
                      <a:solidFill>
                        <a:srgbClr val="0460A9"/>
                      </a:solidFill>
                      <a:prstDash val="solid"/>
                    </a:lnL>
                    <a:lnR w="12700" cap="flat" cmpd="sng" algn="ctr">
                      <a:solidFill>
                        <a:srgbClr val="0460A9"/>
                      </a:solidFill>
                      <a:prstDash val="solid"/>
                      <a:round/>
                      <a:headEnd type="none" w="med" len="med"/>
                      <a:tailEnd type="none" w="med" len="med"/>
                    </a:lnR>
                    <a:lnT w="12700" cap="sq" cmpd="sng" algn="ctr">
                      <a:solidFill>
                        <a:srgbClr val="0460A9"/>
                      </a:solidFill>
                      <a:prstDash val="solid"/>
                      <a:round/>
                      <a:headEnd type="none" w="med" len="med"/>
                      <a:tailEnd type="none" w="med" len="med"/>
                    </a:lnT>
                    <a:lnB w="12700" cap="sq" cmpd="sng" algn="ctr">
                      <a:solidFill>
                        <a:srgbClr val="0460A9"/>
                      </a:solidFill>
                      <a:prstDash val="solid"/>
                    </a:lnB>
                    <a:lnTlToBr w="12700" cmpd="sng">
                      <a:noFill/>
                      <a:prstDash val="solid"/>
                    </a:lnTlToBr>
                    <a:lnBlToTr w="12700" cmpd="sng">
                      <a:noFill/>
                      <a:prstDash val="solid"/>
                    </a:lnBlToTr>
                    <a:noFill/>
                  </a:tcPr>
                </a:tc>
                <a:tc>
                  <a:txBody>
                    <a:bodyPr/>
                    <a:lstStyle/>
                    <a:p>
                      <a:pPr marL="0" marR="0" indent="0" algn="ctr">
                        <a:lnSpc>
                          <a:spcPct val="115000"/>
                        </a:lnSpc>
                        <a:spcBef>
                          <a:spcPts val="0"/>
                        </a:spcBef>
                        <a:spcAft>
                          <a:spcPts val="100"/>
                        </a:spcAft>
                      </a:pPr>
                      <a:r>
                        <a:rPr lang="en-US" sz="1200" kern="1200" dirty="0">
                          <a:solidFill>
                            <a:schemeClr val="tx1"/>
                          </a:solidFill>
                          <a:effectLst/>
                          <a:latin typeface="Arial" panose="020B0604020202020204" pitchFamily="34" charset="0"/>
                          <a:ea typeface="+mn-ea"/>
                          <a:cs typeface="Arial" panose="020B0604020202020204" pitchFamily="34" charset="0"/>
                        </a:rPr>
                        <a:t>30</a:t>
                      </a:r>
                      <a:endParaRPr lang="en-PH" sz="1200" kern="1200" dirty="0">
                        <a:solidFill>
                          <a:schemeClr val="tx1"/>
                        </a:solidFill>
                        <a:effectLst/>
                        <a:latin typeface="Arial" panose="020B0604020202020204" pitchFamily="34" charset="0"/>
                        <a:ea typeface="+mn-ea"/>
                        <a:cs typeface="Arial" panose="020B0604020202020204" pitchFamily="34" charset="0"/>
                      </a:endParaRPr>
                    </a:p>
                  </a:txBody>
                  <a:tcPr marL="43689" marR="43689" marT="0" marB="0">
                    <a:lnL w="12700" cap="flat" cmpd="sng" algn="ctr">
                      <a:solidFill>
                        <a:srgbClr val="0460A9"/>
                      </a:solidFill>
                      <a:prstDash val="solid"/>
                      <a:round/>
                      <a:headEnd type="none" w="med" len="med"/>
                      <a:tailEnd type="none" w="med" len="med"/>
                    </a:lnL>
                    <a:lnR>
                      <a:noFill/>
                    </a:lnR>
                    <a:lnT w="12700" cap="sq" cmpd="sng" algn="ctr">
                      <a:solidFill>
                        <a:srgbClr val="0460A9"/>
                      </a:solidFill>
                      <a:prstDash val="solid"/>
                      <a:round/>
                      <a:headEnd type="none" w="med" len="med"/>
                      <a:tailEnd type="none" w="med" len="med"/>
                    </a:lnT>
                    <a:lnB w="12700" cap="sq" cmpd="sng" algn="ctr">
                      <a:solidFill>
                        <a:srgbClr val="0460A9"/>
                      </a:solidFill>
                      <a:prstDash val="solid"/>
                    </a:lnB>
                    <a:lnTlToBr w="12700" cmpd="sng">
                      <a:noFill/>
                      <a:prstDash val="solid"/>
                    </a:lnTlToBr>
                    <a:lnBlToTr w="12700" cmpd="sng">
                      <a:noFill/>
                      <a:prstDash val="solid"/>
                    </a:lnBlToTr>
                    <a:noFill/>
                  </a:tcPr>
                </a:tc>
                <a:tc>
                  <a:txBody>
                    <a:bodyPr/>
                    <a:lstStyle/>
                    <a:p>
                      <a:pPr marL="0" marR="0" indent="0" algn="ctr">
                        <a:lnSpc>
                          <a:spcPct val="115000"/>
                        </a:lnSpc>
                        <a:spcBef>
                          <a:spcPts val="0"/>
                        </a:spcBef>
                        <a:spcAft>
                          <a:spcPts val="100"/>
                        </a:spcAft>
                      </a:pPr>
                      <a:r>
                        <a:rPr lang="en-US" sz="1200" kern="1200" dirty="0">
                          <a:solidFill>
                            <a:schemeClr val="tx1"/>
                          </a:solidFill>
                          <a:effectLst/>
                          <a:latin typeface="Arial" panose="020B0604020202020204" pitchFamily="34" charset="0"/>
                          <a:ea typeface="+mn-ea"/>
                          <a:cs typeface="Arial" panose="020B0604020202020204" pitchFamily="34" charset="0"/>
                        </a:rPr>
                        <a:t>50</a:t>
                      </a:r>
                    </a:p>
                  </a:txBody>
                  <a:tcPr marL="43689" marR="43689" marT="0" marB="0">
                    <a:lnL>
                      <a:noFill/>
                    </a:lnL>
                    <a:lnR>
                      <a:noFill/>
                    </a:lnR>
                    <a:lnT w="12700" cap="sq" cmpd="sng" algn="ctr">
                      <a:solidFill>
                        <a:srgbClr val="0460A9"/>
                      </a:solidFill>
                      <a:prstDash val="solid"/>
                      <a:round/>
                      <a:headEnd type="none" w="med" len="med"/>
                      <a:tailEnd type="none" w="med" len="med"/>
                    </a:lnT>
                    <a:lnB w="12700" cap="sq" cmpd="sng" algn="ctr">
                      <a:solidFill>
                        <a:srgbClr val="0460A9"/>
                      </a:solidFill>
                      <a:prstDash val="solid"/>
                    </a:lnB>
                    <a:lnTlToBr w="12700" cmpd="sng">
                      <a:noFill/>
                      <a:prstDash val="solid"/>
                    </a:lnTlToBr>
                    <a:lnBlToTr w="12700" cmpd="sng">
                      <a:noFill/>
                      <a:prstDash val="solid"/>
                    </a:lnBlToTr>
                    <a:noFill/>
                  </a:tcPr>
                </a:tc>
                <a:tc>
                  <a:txBody>
                    <a:bodyPr/>
                    <a:lstStyle/>
                    <a:p>
                      <a:pPr marL="0" marR="0" indent="0" algn="ctr">
                        <a:lnSpc>
                          <a:spcPct val="115000"/>
                        </a:lnSpc>
                        <a:spcBef>
                          <a:spcPts val="0"/>
                        </a:spcBef>
                        <a:spcAft>
                          <a:spcPts val="100"/>
                        </a:spcAft>
                      </a:pPr>
                      <a:r>
                        <a:rPr lang="en-US" sz="1200" kern="1200" dirty="0">
                          <a:solidFill>
                            <a:schemeClr val="tx1"/>
                          </a:solidFill>
                          <a:effectLst/>
                          <a:latin typeface="Arial" panose="020B0604020202020204" pitchFamily="34" charset="0"/>
                          <a:ea typeface="+mn-ea"/>
                          <a:cs typeface="Arial" panose="020B0604020202020204" pitchFamily="34" charset="0"/>
                        </a:rPr>
                        <a:t>38</a:t>
                      </a:r>
                    </a:p>
                  </a:txBody>
                  <a:tcPr marL="43689" marR="43689" marT="0" marB="0">
                    <a:lnL>
                      <a:noFill/>
                    </a:lnL>
                    <a:lnR w="12700" cap="flat" cmpd="sng" algn="ctr">
                      <a:solidFill>
                        <a:srgbClr val="0460A9"/>
                      </a:solidFill>
                      <a:prstDash val="solid"/>
                      <a:round/>
                      <a:headEnd type="none" w="med" len="med"/>
                      <a:tailEnd type="none" w="med" len="med"/>
                    </a:lnR>
                    <a:lnT w="12700" cap="sq" cmpd="sng" algn="ctr">
                      <a:solidFill>
                        <a:srgbClr val="0460A9"/>
                      </a:solidFill>
                      <a:prstDash val="solid"/>
                      <a:round/>
                      <a:headEnd type="none" w="med" len="med"/>
                      <a:tailEnd type="none" w="med" len="med"/>
                    </a:lnT>
                    <a:lnB w="12700" cap="sq" cmpd="sng" algn="ctr">
                      <a:solidFill>
                        <a:srgbClr val="0460A9"/>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240885287"/>
                  </a:ext>
                </a:extLst>
              </a:tr>
              <a:tr h="196765">
                <a:tc>
                  <a:txBody>
                    <a:bodyPr/>
                    <a:lstStyle>
                      <a:lvl1pPr marL="0" algn="l" defTabSz="457200" rtl="0" eaLnBrk="1" latinLnBrk="0" hangingPunct="1">
                        <a:defRPr sz="1800" b="1" kern="1200">
                          <a:solidFill>
                            <a:schemeClr val="tx1"/>
                          </a:solidFill>
                          <a:latin typeface="Arial" panose="020B0604020202020204"/>
                        </a:defRPr>
                      </a:lvl1pPr>
                      <a:lvl2pPr marL="457200" algn="l" defTabSz="457200" rtl="0" eaLnBrk="1" latinLnBrk="0" hangingPunct="1">
                        <a:defRPr sz="1800" b="1" kern="1200">
                          <a:solidFill>
                            <a:schemeClr val="tx1"/>
                          </a:solidFill>
                          <a:latin typeface="Arial" panose="020B0604020202020204"/>
                        </a:defRPr>
                      </a:lvl2pPr>
                      <a:lvl3pPr marL="914400" algn="l" defTabSz="457200" rtl="0" eaLnBrk="1" latinLnBrk="0" hangingPunct="1">
                        <a:defRPr sz="1800" b="1" kern="1200">
                          <a:solidFill>
                            <a:schemeClr val="tx1"/>
                          </a:solidFill>
                          <a:latin typeface="Arial" panose="020B0604020202020204"/>
                        </a:defRPr>
                      </a:lvl3pPr>
                      <a:lvl4pPr marL="1371600" algn="l" defTabSz="457200" rtl="0" eaLnBrk="1" latinLnBrk="0" hangingPunct="1">
                        <a:defRPr sz="1800" b="1" kern="1200">
                          <a:solidFill>
                            <a:schemeClr val="tx1"/>
                          </a:solidFill>
                          <a:latin typeface="Arial" panose="020B0604020202020204"/>
                        </a:defRPr>
                      </a:lvl4pPr>
                      <a:lvl5pPr marL="1828800" algn="l" defTabSz="457200" rtl="0" eaLnBrk="1" latinLnBrk="0" hangingPunct="1">
                        <a:defRPr sz="1800" b="1" kern="1200">
                          <a:solidFill>
                            <a:schemeClr val="tx1"/>
                          </a:solidFill>
                          <a:latin typeface="Arial" panose="020B0604020202020204"/>
                        </a:defRPr>
                      </a:lvl5pPr>
                      <a:lvl6pPr marL="2286000" algn="l" defTabSz="457200" rtl="0" eaLnBrk="1" latinLnBrk="0" hangingPunct="1">
                        <a:defRPr sz="1800" b="1" kern="1200">
                          <a:solidFill>
                            <a:schemeClr val="tx1"/>
                          </a:solidFill>
                          <a:latin typeface="Arial" panose="020B0604020202020204"/>
                        </a:defRPr>
                      </a:lvl6pPr>
                      <a:lvl7pPr marL="2743200" algn="l" defTabSz="457200" rtl="0" eaLnBrk="1" latinLnBrk="0" hangingPunct="1">
                        <a:defRPr sz="1800" b="1" kern="1200">
                          <a:solidFill>
                            <a:schemeClr val="tx1"/>
                          </a:solidFill>
                          <a:latin typeface="Arial" panose="020B0604020202020204"/>
                        </a:defRPr>
                      </a:lvl7pPr>
                      <a:lvl8pPr marL="3200400" algn="l" defTabSz="457200" rtl="0" eaLnBrk="1" latinLnBrk="0" hangingPunct="1">
                        <a:defRPr sz="1800" b="1" kern="1200">
                          <a:solidFill>
                            <a:schemeClr val="tx1"/>
                          </a:solidFill>
                          <a:latin typeface="Arial" panose="020B0604020202020204"/>
                        </a:defRPr>
                      </a:lvl8pPr>
                      <a:lvl9pPr marL="3657600" algn="l" defTabSz="457200" rtl="0" eaLnBrk="1" latinLnBrk="0" hangingPunct="1">
                        <a:defRPr sz="1800" b="1" kern="1200">
                          <a:solidFill>
                            <a:schemeClr val="tx1"/>
                          </a:solidFill>
                          <a:latin typeface="Arial" panose="020B0604020202020204"/>
                        </a:defRPr>
                      </a:lvl9pPr>
                    </a:lstStyle>
                    <a:p>
                      <a:pPr marL="0" marR="0" indent="0">
                        <a:lnSpc>
                          <a:spcPct val="115000"/>
                        </a:lnSpc>
                        <a:spcBef>
                          <a:spcPts val="0"/>
                        </a:spcBef>
                        <a:spcAft>
                          <a:spcPts val="100"/>
                        </a:spcAft>
                      </a:pPr>
                      <a:r>
                        <a:rPr lang="en-GB" sz="1200" b="0" dirty="0">
                          <a:effectLst/>
                          <a:latin typeface="Arial" panose="020B0604020202020204" pitchFamily="34" charset="0"/>
                          <a:cs typeface="Arial" panose="020B0604020202020204" pitchFamily="34" charset="0"/>
                        </a:rPr>
                        <a:t>Most </a:t>
                      </a:r>
                      <a:r>
                        <a:rPr lang="en-GB" sz="1200" b="0" dirty="0" err="1">
                          <a:effectLst/>
                          <a:latin typeface="Arial" panose="020B0604020202020204" pitchFamily="34" charset="0"/>
                          <a:cs typeface="Arial" panose="020B0604020202020204" pitchFamily="34" charset="0"/>
                        </a:rPr>
                        <a:t>common</a:t>
                      </a:r>
                      <a:r>
                        <a:rPr lang="en-GB" sz="1200" b="0" baseline="30000" dirty="0" err="1">
                          <a:effectLst/>
                          <a:latin typeface="Arial" panose="020B0604020202020204" pitchFamily="34" charset="0"/>
                          <a:cs typeface="Arial" panose="020B0604020202020204" pitchFamily="34" charset="0"/>
                        </a:rPr>
                        <a:t>a</a:t>
                      </a:r>
                      <a:r>
                        <a:rPr lang="en-GB" sz="1200" b="0" dirty="0">
                          <a:effectLst/>
                          <a:latin typeface="Arial" panose="020B0604020202020204" pitchFamily="34" charset="0"/>
                          <a:cs typeface="Arial" panose="020B0604020202020204" pitchFamily="34" charset="0"/>
                        </a:rPr>
                        <a:t> TEAEs </a:t>
                      </a:r>
                    </a:p>
                    <a:p>
                      <a:pPr marL="0" marR="0" indent="0">
                        <a:lnSpc>
                          <a:spcPct val="115000"/>
                        </a:lnSpc>
                        <a:spcBef>
                          <a:spcPts val="0"/>
                        </a:spcBef>
                        <a:spcAft>
                          <a:spcPts val="100"/>
                        </a:spcAft>
                      </a:pPr>
                      <a:r>
                        <a:rPr lang="en-GB" sz="1200" b="0" dirty="0">
                          <a:effectLst/>
                          <a:latin typeface="Arial" panose="020B0604020202020204" pitchFamily="34" charset="0"/>
                          <a:cs typeface="Arial" panose="020B0604020202020204" pitchFamily="34" charset="0"/>
                        </a:rPr>
                        <a:t>grade ≥3, n (%)</a:t>
                      </a:r>
                      <a:endParaRPr lang="en-PH" sz="1300" b="0" dirty="0">
                        <a:effectLst/>
                        <a:latin typeface="Arial" panose="020B0604020202020204" pitchFamily="34" charset="0"/>
                        <a:ea typeface="MS Gothic" panose="020B0609070205080204" pitchFamily="49" charset="-128"/>
                        <a:cs typeface="Arial" panose="020B0604020202020204" pitchFamily="34" charset="0"/>
                      </a:endParaRPr>
                    </a:p>
                  </a:txBody>
                  <a:tcPr marL="43689" marR="43689" marT="0" marB="0">
                    <a:lnL w="12700" cap="sq" cmpd="sng" algn="ctr">
                      <a:solidFill>
                        <a:srgbClr val="0460A9"/>
                      </a:solidFill>
                      <a:prstDash val="solid"/>
                    </a:lnL>
                    <a:lnR w="12700" cap="flat" cmpd="sng" algn="ctr">
                      <a:solidFill>
                        <a:srgbClr val="0460A9"/>
                      </a:solidFill>
                      <a:prstDash val="solid"/>
                      <a:round/>
                      <a:headEnd type="none" w="med" len="med"/>
                      <a:tailEnd type="none" w="med" len="med"/>
                    </a:lnR>
                    <a:lnT w="12700" cap="sq" cmpd="sng" algn="ctr">
                      <a:solidFill>
                        <a:srgbClr val="0460A9"/>
                      </a:solid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indent="0">
                        <a:lnSpc>
                          <a:spcPct val="115000"/>
                        </a:lnSpc>
                        <a:spcBef>
                          <a:spcPts val="0"/>
                        </a:spcBef>
                        <a:spcAft>
                          <a:spcPts val="100"/>
                        </a:spcAft>
                      </a:pPr>
                      <a:r>
                        <a:rPr lang="en-GB" sz="1200" dirty="0">
                          <a:effectLst/>
                          <a:latin typeface="Arial" panose="020B0604020202020204" pitchFamily="34" charset="0"/>
                          <a:cs typeface="Arial" panose="020B0604020202020204" pitchFamily="34" charset="0"/>
                        </a:rPr>
                        <a:t> </a:t>
                      </a:r>
                      <a:endParaRPr lang="en-PH" sz="1300" dirty="0">
                        <a:effectLst/>
                        <a:latin typeface="Arial" panose="020B0604020202020204" pitchFamily="34" charset="0"/>
                        <a:ea typeface="MS Gothic" panose="020B0609070205080204" pitchFamily="49" charset="-128"/>
                        <a:cs typeface="Arial" panose="020B0604020202020204" pitchFamily="34" charset="0"/>
                      </a:endParaRPr>
                    </a:p>
                  </a:txBody>
                  <a:tcPr marL="43689" marR="43689" marT="0" marB="0">
                    <a:lnL w="12700" cap="flat" cmpd="sng" algn="ctr">
                      <a:solidFill>
                        <a:srgbClr val="0460A9"/>
                      </a:solidFill>
                      <a:prstDash val="solid"/>
                      <a:round/>
                      <a:headEnd type="none" w="med" len="med"/>
                      <a:tailEnd type="none" w="med" len="med"/>
                    </a:lnL>
                    <a:lnR>
                      <a:noFill/>
                    </a:lnR>
                    <a:lnT w="12700" cap="sq" cmpd="sng" algn="ctr">
                      <a:solidFill>
                        <a:srgbClr val="0460A9"/>
                      </a:solidFill>
                      <a:prstDash val="solid"/>
                    </a:lnT>
                    <a:lnB w="12700" cap="sq" cmpd="sng" algn="ctr">
                      <a:no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indent="0">
                        <a:lnSpc>
                          <a:spcPct val="115000"/>
                        </a:lnSpc>
                        <a:spcBef>
                          <a:spcPts val="0"/>
                        </a:spcBef>
                        <a:spcAft>
                          <a:spcPts val="100"/>
                        </a:spcAft>
                      </a:pPr>
                      <a:r>
                        <a:rPr lang="en-GB" sz="1200" dirty="0">
                          <a:effectLst/>
                          <a:latin typeface="Arial" panose="020B0604020202020204" pitchFamily="34" charset="0"/>
                          <a:cs typeface="Arial" panose="020B0604020202020204" pitchFamily="34" charset="0"/>
                        </a:rPr>
                        <a:t> </a:t>
                      </a:r>
                      <a:endParaRPr lang="en-PH" sz="1300" dirty="0">
                        <a:effectLst/>
                        <a:latin typeface="Arial" panose="020B0604020202020204" pitchFamily="34" charset="0"/>
                        <a:ea typeface="MS Gothic" panose="020B0609070205080204" pitchFamily="49" charset="-128"/>
                        <a:cs typeface="Arial" panose="020B0604020202020204" pitchFamily="34" charset="0"/>
                      </a:endParaRPr>
                    </a:p>
                  </a:txBody>
                  <a:tcPr marL="43689" marR="43689" marT="0" marB="0">
                    <a:lnL>
                      <a:noFill/>
                    </a:lnL>
                    <a:lnR>
                      <a:noFill/>
                    </a:lnR>
                    <a:lnT w="12700" cap="sq" cmpd="sng" algn="ctr">
                      <a:solidFill>
                        <a:srgbClr val="0460A9"/>
                      </a:solidFill>
                      <a:prstDash val="solid"/>
                    </a:lnT>
                    <a:lnB w="12700" cap="sq" cmpd="sng" algn="ctr">
                      <a:no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indent="0">
                        <a:lnSpc>
                          <a:spcPct val="115000"/>
                        </a:lnSpc>
                        <a:spcBef>
                          <a:spcPts val="0"/>
                        </a:spcBef>
                        <a:spcAft>
                          <a:spcPts val="100"/>
                        </a:spcAft>
                      </a:pPr>
                      <a:r>
                        <a:rPr lang="en-GB" sz="1200" dirty="0">
                          <a:effectLst/>
                          <a:latin typeface="Arial" panose="020B0604020202020204" pitchFamily="34" charset="0"/>
                          <a:cs typeface="Arial" panose="020B0604020202020204" pitchFamily="34" charset="0"/>
                        </a:rPr>
                        <a:t> </a:t>
                      </a:r>
                      <a:endParaRPr lang="en-PH" sz="1300" dirty="0">
                        <a:effectLst/>
                        <a:latin typeface="Arial" panose="020B0604020202020204" pitchFamily="34" charset="0"/>
                        <a:ea typeface="MS Gothic" panose="020B0609070205080204" pitchFamily="49" charset="-128"/>
                        <a:cs typeface="Arial" panose="020B0604020202020204" pitchFamily="34" charset="0"/>
                      </a:endParaRPr>
                    </a:p>
                  </a:txBody>
                  <a:tcPr marL="43689" marR="43689" marT="0" marB="0">
                    <a:lnL>
                      <a:noFill/>
                    </a:lnL>
                    <a:lnR w="12700" cap="flat" cmpd="sng" algn="ctr">
                      <a:solidFill>
                        <a:srgbClr val="0460A9"/>
                      </a:solidFill>
                      <a:prstDash val="solid"/>
                      <a:round/>
                      <a:headEnd type="none" w="med" len="med"/>
                      <a:tailEnd type="none" w="med" len="med"/>
                    </a:lnR>
                    <a:lnT w="12700" cap="sq" cmpd="sng" algn="ctr">
                      <a:solidFill>
                        <a:srgbClr val="0460A9"/>
                      </a:solidFill>
                      <a:prstDash val="solid"/>
                    </a:lnT>
                    <a:lnB w="12700" cap="sq"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930517534"/>
                  </a:ext>
                </a:extLst>
              </a:tr>
              <a:tr h="196765">
                <a:tc>
                  <a:txBody>
                    <a:bodyPr/>
                    <a:lstStyle>
                      <a:lvl1pPr marL="0" algn="l" defTabSz="457200" rtl="0" eaLnBrk="1" latinLnBrk="0" hangingPunct="1">
                        <a:defRPr sz="1800" b="1" kern="1200">
                          <a:solidFill>
                            <a:schemeClr val="tx1"/>
                          </a:solidFill>
                          <a:latin typeface="Arial" panose="020B0604020202020204"/>
                        </a:defRPr>
                      </a:lvl1pPr>
                      <a:lvl2pPr marL="457200" algn="l" defTabSz="457200" rtl="0" eaLnBrk="1" latinLnBrk="0" hangingPunct="1">
                        <a:defRPr sz="1800" b="1" kern="1200">
                          <a:solidFill>
                            <a:schemeClr val="tx1"/>
                          </a:solidFill>
                          <a:latin typeface="Arial" panose="020B0604020202020204"/>
                        </a:defRPr>
                      </a:lvl2pPr>
                      <a:lvl3pPr marL="914400" algn="l" defTabSz="457200" rtl="0" eaLnBrk="1" latinLnBrk="0" hangingPunct="1">
                        <a:defRPr sz="1800" b="1" kern="1200">
                          <a:solidFill>
                            <a:schemeClr val="tx1"/>
                          </a:solidFill>
                          <a:latin typeface="Arial" panose="020B0604020202020204"/>
                        </a:defRPr>
                      </a:lvl3pPr>
                      <a:lvl4pPr marL="1371600" algn="l" defTabSz="457200" rtl="0" eaLnBrk="1" latinLnBrk="0" hangingPunct="1">
                        <a:defRPr sz="1800" b="1" kern="1200">
                          <a:solidFill>
                            <a:schemeClr val="tx1"/>
                          </a:solidFill>
                          <a:latin typeface="Arial" panose="020B0604020202020204"/>
                        </a:defRPr>
                      </a:lvl4pPr>
                      <a:lvl5pPr marL="1828800" algn="l" defTabSz="457200" rtl="0" eaLnBrk="1" latinLnBrk="0" hangingPunct="1">
                        <a:defRPr sz="1800" b="1" kern="1200">
                          <a:solidFill>
                            <a:schemeClr val="tx1"/>
                          </a:solidFill>
                          <a:latin typeface="Arial" panose="020B0604020202020204"/>
                        </a:defRPr>
                      </a:lvl5pPr>
                      <a:lvl6pPr marL="2286000" algn="l" defTabSz="457200" rtl="0" eaLnBrk="1" latinLnBrk="0" hangingPunct="1">
                        <a:defRPr sz="1800" b="1" kern="1200">
                          <a:solidFill>
                            <a:schemeClr val="tx1"/>
                          </a:solidFill>
                          <a:latin typeface="Arial" panose="020B0604020202020204"/>
                        </a:defRPr>
                      </a:lvl6pPr>
                      <a:lvl7pPr marL="2743200" algn="l" defTabSz="457200" rtl="0" eaLnBrk="1" latinLnBrk="0" hangingPunct="1">
                        <a:defRPr sz="1800" b="1" kern="1200">
                          <a:solidFill>
                            <a:schemeClr val="tx1"/>
                          </a:solidFill>
                          <a:latin typeface="Arial" panose="020B0604020202020204"/>
                        </a:defRPr>
                      </a:lvl7pPr>
                      <a:lvl8pPr marL="3200400" algn="l" defTabSz="457200" rtl="0" eaLnBrk="1" latinLnBrk="0" hangingPunct="1">
                        <a:defRPr sz="1800" b="1" kern="1200">
                          <a:solidFill>
                            <a:schemeClr val="tx1"/>
                          </a:solidFill>
                          <a:latin typeface="Arial" panose="020B0604020202020204"/>
                        </a:defRPr>
                      </a:lvl8pPr>
                      <a:lvl9pPr marL="3657600" algn="l" defTabSz="457200" rtl="0" eaLnBrk="1" latinLnBrk="0" hangingPunct="1">
                        <a:defRPr sz="1800" b="1" kern="1200">
                          <a:solidFill>
                            <a:schemeClr val="tx1"/>
                          </a:solidFill>
                          <a:latin typeface="Arial" panose="020B0604020202020204"/>
                        </a:defRPr>
                      </a:lvl9pPr>
                    </a:lstStyle>
                    <a:p>
                      <a:pPr marL="112395" marR="0" indent="0">
                        <a:lnSpc>
                          <a:spcPct val="115000"/>
                        </a:lnSpc>
                        <a:spcBef>
                          <a:spcPts val="0"/>
                        </a:spcBef>
                        <a:spcAft>
                          <a:spcPts val="100"/>
                        </a:spcAft>
                      </a:pPr>
                      <a:r>
                        <a:rPr lang="en-GB" sz="1200" b="0" dirty="0">
                          <a:effectLst/>
                          <a:latin typeface="Arial" panose="020B0604020202020204" pitchFamily="34" charset="0"/>
                          <a:cs typeface="Arial" panose="020B0604020202020204" pitchFamily="34" charset="0"/>
                        </a:rPr>
                        <a:t>Neutropenia</a:t>
                      </a:r>
                      <a:endParaRPr lang="en-PH" sz="1300" b="0" dirty="0">
                        <a:effectLst/>
                        <a:latin typeface="Arial" panose="020B0604020202020204" pitchFamily="34" charset="0"/>
                        <a:ea typeface="MS Gothic" panose="020B0609070205080204" pitchFamily="49" charset="-128"/>
                        <a:cs typeface="Arial" panose="020B0604020202020204" pitchFamily="34" charset="0"/>
                      </a:endParaRPr>
                    </a:p>
                  </a:txBody>
                  <a:tcPr marL="43689" marR="43689" marT="0" marB="0">
                    <a:lnL w="12700" cap="flat" cmpd="sng" algn="ctr">
                      <a:solidFill>
                        <a:srgbClr val="0460A9"/>
                      </a:solidFill>
                      <a:prstDash val="solid"/>
                      <a:round/>
                      <a:headEnd type="none" w="med" len="med"/>
                      <a:tailEnd type="none" w="med" len="med"/>
                    </a:lnL>
                    <a:lnR w="12700" cap="flat" cmpd="sng" algn="ctr">
                      <a:solidFill>
                        <a:srgbClr val="0460A9"/>
                      </a:solidFill>
                      <a:prstDash val="solid"/>
                      <a:round/>
                      <a:headEnd type="none" w="med" len="med"/>
                      <a:tailEnd type="none" w="med" len="med"/>
                    </a:lnR>
                    <a:lnT w="12700" cap="flat" cmpd="sng" algn="ctr">
                      <a:noFill/>
                      <a:prstDash val="solid"/>
                      <a:round/>
                      <a:headEnd type="none" w="med" len="med"/>
                      <a:tailEnd type="none" w="med" len="med"/>
                    </a:lnT>
                    <a:lnB w="12700" cap="sq" cmpd="sng" algn="ctr">
                      <a:noFill/>
                      <a:prstDash val="solid"/>
                    </a:lnB>
                    <a:lnTlToBr w="12700" cmpd="sng">
                      <a:noFill/>
                      <a:prstDash val="solid"/>
                    </a:lnTlToBr>
                    <a:lnBlToTr w="12700" cmpd="sng">
                      <a:noFill/>
                      <a:prstDash val="solid"/>
                    </a:lnBlToTr>
                    <a:noFill/>
                  </a:tcPr>
                </a:tc>
                <a:tc>
                  <a:txBody>
                    <a:bodyPr/>
                    <a:lstStyle/>
                    <a:p>
                      <a:pPr algn="ctr"/>
                      <a:r>
                        <a:rPr lang="en-US" sz="1300" kern="1200" dirty="0">
                          <a:solidFill>
                            <a:schemeClr val="tx1"/>
                          </a:solidFill>
                          <a:effectLst/>
                          <a:latin typeface="Arial" panose="020B0604020202020204" pitchFamily="34" charset="0"/>
                          <a:ea typeface="MS Gothic" panose="020B0609070205080204" pitchFamily="49" charset="-128"/>
                          <a:cs typeface="Arial" panose="020B0604020202020204" pitchFamily="34" charset="0"/>
                        </a:rPr>
                        <a:t>15 (50.0)</a:t>
                      </a:r>
                      <a:endParaRPr lang="en-PH" sz="1300" kern="1200" dirty="0">
                        <a:solidFill>
                          <a:schemeClr val="tx1"/>
                        </a:solidFill>
                        <a:effectLst/>
                        <a:latin typeface="Arial" panose="020B0604020202020204" pitchFamily="34" charset="0"/>
                        <a:ea typeface="MS Gothic" panose="020B0609070205080204" pitchFamily="49" charset="-128"/>
                        <a:cs typeface="Arial" panose="020B0604020202020204" pitchFamily="34" charset="0"/>
                      </a:endParaRPr>
                    </a:p>
                  </a:txBody>
                  <a:tcPr marL="43689" marR="43689" marT="0" marB="0">
                    <a:lnL w="12700" cap="flat" cmpd="sng" algn="ctr">
                      <a:solidFill>
                        <a:srgbClr val="0460A9"/>
                      </a:solidFill>
                      <a:prstDash val="solid"/>
                      <a:round/>
                      <a:headEnd type="none" w="med" len="med"/>
                      <a:tailEnd type="none" w="med" len="med"/>
                    </a:lnL>
                    <a:lnR>
                      <a:noFill/>
                    </a:lnR>
                    <a:lnT w="12700" cap="sq" cmpd="sng" algn="ctr">
                      <a:noFill/>
                      <a:prstDash val="solid"/>
                    </a:lnT>
                    <a:lnB w="12700" cap="sq" cmpd="sng" algn="ctr">
                      <a:noFill/>
                      <a:prstDash val="solid"/>
                    </a:lnB>
                    <a:lnTlToBr w="12700" cmpd="sng">
                      <a:noFill/>
                      <a:prstDash val="solid"/>
                    </a:lnTlToBr>
                    <a:lnBlToTr w="12700" cmpd="sng">
                      <a:noFill/>
                      <a:prstDash val="solid"/>
                    </a:lnBlToTr>
                    <a:noFill/>
                  </a:tcPr>
                </a:tc>
                <a:tc>
                  <a:txBody>
                    <a:bodyPr/>
                    <a:lstStyle/>
                    <a:p>
                      <a:pPr marL="0" algn="ctr" defTabSz="914400" rtl="0" eaLnBrk="1" latinLnBrk="0" hangingPunct="1"/>
                      <a:r>
                        <a:rPr lang="en-US" sz="1300" kern="1200" dirty="0">
                          <a:solidFill>
                            <a:schemeClr val="tx1"/>
                          </a:solidFill>
                          <a:effectLst/>
                          <a:latin typeface="Arial" panose="020B0604020202020204" pitchFamily="34" charset="0"/>
                          <a:ea typeface="MS Gothic" panose="020B0609070205080204" pitchFamily="49" charset="-128"/>
                          <a:cs typeface="Arial" panose="020B0604020202020204" pitchFamily="34" charset="0"/>
                        </a:rPr>
                        <a:t>20 (40.0)</a:t>
                      </a:r>
                      <a:endParaRPr lang="en-PH" sz="1300" kern="1200" dirty="0">
                        <a:solidFill>
                          <a:schemeClr val="tx1"/>
                        </a:solidFill>
                        <a:effectLst/>
                        <a:latin typeface="Arial" panose="020B0604020202020204" pitchFamily="34" charset="0"/>
                        <a:ea typeface="MS Gothic" panose="020B0609070205080204" pitchFamily="49" charset="-128"/>
                        <a:cs typeface="Arial" panose="020B0604020202020204" pitchFamily="34" charset="0"/>
                      </a:endParaRPr>
                    </a:p>
                  </a:txBody>
                  <a:tcPr marL="43689" marR="43689" marT="0" marB="0">
                    <a:lnL>
                      <a:noFill/>
                    </a:lnL>
                    <a:lnR>
                      <a:noFill/>
                    </a:lnR>
                    <a:lnT w="12700" cap="sq" cmpd="sng" algn="ctr">
                      <a:noFill/>
                      <a:prstDash val="solid"/>
                    </a:lnT>
                    <a:lnB w="12700" cap="sq" cmpd="sng" algn="ctr">
                      <a:noFill/>
                      <a:prstDash val="solid"/>
                    </a:lnB>
                    <a:lnTlToBr w="12700" cmpd="sng">
                      <a:noFill/>
                      <a:prstDash val="solid"/>
                    </a:lnTlToBr>
                    <a:lnBlToTr w="12700" cmpd="sng">
                      <a:noFill/>
                      <a:prstDash val="solid"/>
                    </a:lnBlToTr>
                    <a:noFill/>
                  </a:tcPr>
                </a:tc>
                <a:tc>
                  <a:txBody>
                    <a:bodyPr/>
                    <a:lstStyle/>
                    <a:p>
                      <a:pPr marL="0" algn="ctr" defTabSz="914400" rtl="0" eaLnBrk="1" latinLnBrk="0" hangingPunct="1"/>
                      <a:r>
                        <a:rPr lang="en-US" sz="1300" kern="1200" dirty="0">
                          <a:solidFill>
                            <a:schemeClr val="tx1"/>
                          </a:solidFill>
                          <a:effectLst/>
                          <a:latin typeface="Arial" panose="020B0604020202020204" pitchFamily="34" charset="0"/>
                          <a:ea typeface="MS Gothic" panose="020B0609070205080204" pitchFamily="49" charset="-128"/>
                          <a:cs typeface="Arial" panose="020B0604020202020204" pitchFamily="34" charset="0"/>
                        </a:rPr>
                        <a:t>17 (44.7)</a:t>
                      </a:r>
                      <a:endParaRPr lang="en-PH" sz="1300" kern="1200" dirty="0">
                        <a:solidFill>
                          <a:schemeClr val="tx1"/>
                        </a:solidFill>
                        <a:effectLst/>
                        <a:latin typeface="Arial" panose="020B0604020202020204" pitchFamily="34" charset="0"/>
                        <a:ea typeface="MS Gothic" panose="020B0609070205080204" pitchFamily="49" charset="-128"/>
                        <a:cs typeface="Arial" panose="020B0604020202020204" pitchFamily="34" charset="0"/>
                      </a:endParaRPr>
                    </a:p>
                  </a:txBody>
                  <a:tcPr marL="43689" marR="43689" marT="0" marB="0">
                    <a:lnL>
                      <a:noFill/>
                    </a:lnL>
                    <a:lnR w="12700" cap="flat" cmpd="sng" algn="ctr">
                      <a:solidFill>
                        <a:srgbClr val="0460A9"/>
                      </a:solidFill>
                      <a:prstDash val="solid"/>
                      <a:round/>
                      <a:headEnd type="none" w="med" len="med"/>
                      <a:tailEnd type="none" w="med" len="med"/>
                    </a:lnR>
                    <a:lnT w="12700" cap="sq" cmpd="sng" algn="ctr">
                      <a:noFill/>
                      <a:prstDash val="solid"/>
                    </a:lnT>
                    <a:lnB w="12700" cap="sq"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661512902"/>
                  </a:ext>
                </a:extLst>
              </a:tr>
              <a:tr h="196765">
                <a:tc>
                  <a:txBody>
                    <a:bodyPr/>
                    <a:lstStyle>
                      <a:lvl1pPr marL="0" algn="l" defTabSz="457200" rtl="0" eaLnBrk="1" latinLnBrk="0" hangingPunct="1">
                        <a:defRPr sz="1800" b="1" kern="1200">
                          <a:solidFill>
                            <a:schemeClr val="tx1"/>
                          </a:solidFill>
                          <a:latin typeface="Arial" panose="020B0604020202020204"/>
                        </a:defRPr>
                      </a:lvl1pPr>
                      <a:lvl2pPr marL="457200" algn="l" defTabSz="457200" rtl="0" eaLnBrk="1" latinLnBrk="0" hangingPunct="1">
                        <a:defRPr sz="1800" b="1" kern="1200">
                          <a:solidFill>
                            <a:schemeClr val="tx1"/>
                          </a:solidFill>
                          <a:latin typeface="Arial" panose="020B0604020202020204"/>
                        </a:defRPr>
                      </a:lvl2pPr>
                      <a:lvl3pPr marL="914400" algn="l" defTabSz="457200" rtl="0" eaLnBrk="1" latinLnBrk="0" hangingPunct="1">
                        <a:defRPr sz="1800" b="1" kern="1200">
                          <a:solidFill>
                            <a:schemeClr val="tx1"/>
                          </a:solidFill>
                          <a:latin typeface="Arial" panose="020B0604020202020204"/>
                        </a:defRPr>
                      </a:lvl3pPr>
                      <a:lvl4pPr marL="1371600" algn="l" defTabSz="457200" rtl="0" eaLnBrk="1" latinLnBrk="0" hangingPunct="1">
                        <a:defRPr sz="1800" b="1" kern="1200">
                          <a:solidFill>
                            <a:schemeClr val="tx1"/>
                          </a:solidFill>
                          <a:latin typeface="Arial" panose="020B0604020202020204"/>
                        </a:defRPr>
                      </a:lvl4pPr>
                      <a:lvl5pPr marL="1828800" algn="l" defTabSz="457200" rtl="0" eaLnBrk="1" latinLnBrk="0" hangingPunct="1">
                        <a:defRPr sz="1800" b="1" kern="1200">
                          <a:solidFill>
                            <a:schemeClr val="tx1"/>
                          </a:solidFill>
                          <a:latin typeface="Arial" panose="020B0604020202020204"/>
                        </a:defRPr>
                      </a:lvl5pPr>
                      <a:lvl6pPr marL="2286000" algn="l" defTabSz="457200" rtl="0" eaLnBrk="1" latinLnBrk="0" hangingPunct="1">
                        <a:defRPr sz="1800" b="1" kern="1200">
                          <a:solidFill>
                            <a:schemeClr val="tx1"/>
                          </a:solidFill>
                          <a:latin typeface="Arial" panose="020B0604020202020204"/>
                        </a:defRPr>
                      </a:lvl6pPr>
                      <a:lvl7pPr marL="2743200" algn="l" defTabSz="457200" rtl="0" eaLnBrk="1" latinLnBrk="0" hangingPunct="1">
                        <a:defRPr sz="1800" b="1" kern="1200">
                          <a:solidFill>
                            <a:schemeClr val="tx1"/>
                          </a:solidFill>
                          <a:latin typeface="Arial" panose="020B0604020202020204"/>
                        </a:defRPr>
                      </a:lvl7pPr>
                      <a:lvl8pPr marL="3200400" algn="l" defTabSz="457200" rtl="0" eaLnBrk="1" latinLnBrk="0" hangingPunct="1">
                        <a:defRPr sz="1800" b="1" kern="1200">
                          <a:solidFill>
                            <a:schemeClr val="tx1"/>
                          </a:solidFill>
                          <a:latin typeface="Arial" panose="020B0604020202020204"/>
                        </a:defRPr>
                      </a:lvl8pPr>
                      <a:lvl9pPr marL="3657600" algn="l" defTabSz="457200" rtl="0" eaLnBrk="1" latinLnBrk="0" hangingPunct="1">
                        <a:defRPr sz="1800" b="1" kern="1200">
                          <a:solidFill>
                            <a:schemeClr val="tx1"/>
                          </a:solidFill>
                          <a:latin typeface="Arial" panose="020B0604020202020204"/>
                        </a:defRPr>
                      </a:lvl9pPr>
                    </a:lstStyle>
                    <a:p>
                      <a:pPr marL="112395" marR="0" indent="0">
                        <a:lnSpc>
                          <a:spcPct val="115000"/>
                        </a:lnSpc>
                        <a:spcBef>
                          <a:spcPts val="0"/>
                        </a:spcBef>
                        <a:spcAft>
                          <a:spcPts val="100"/>
                        </a:spcAft>
                      </a:pPr>
                      <a:r>
                        <a:rPr lang="en-GB" sz="1200" b="0" dirty="0">
                          <a:effectLst/>
                          <a:latin typeface="Arial" panose="020B0604020202020204" pitchFamily="34" charset="0"/>
                          <a:cs typeface="Arial" panose="020B0604020202020204" pitchFamily="34" charset="0"/>
                        </a:rPr>
                        <a:t>Thrombocytopenia</a:t>
                      </a:r>
                      <a:endParaRPr lang="en-PH" sz="1300" b="0" dirty="0">
                        <a:effectLst/>
                        <a:latin typeface="Arial" panose="020B0604020202020204" pitchFamily="34" charset="0"/>
                        <a:ea typeface="MS Gothic" panose="020B0609070205080204" pitchFamily="49" charset="-128"/>
                        <a:cs typeface="Arial" panose="020B0604020202020204" pitchFamily="34" charset="0"/>
                      </a:endParaRPr>
                    </a:p>
                  </a:txBody>
                  <a:tcPr marL="43689" marR="43689" marT="0" marB="0">
                    <a:lnL w="12700" cap="flat" cmpd="sng" algn="ctr">
                      <a:solidFill>
                        <a:srgbClr val="0460A9"/>
                      </a:solidFill>
                      <a:prstDash val="solid"/>
                      <a:round/>
                      <a:headEnd type="none" w="med" len="med"/>
                      <a:tailEnd type="none" w="med" len="med"/>
                    </a:lnL>
                    <a:lnR w="12700" cap="flat" cmpd="sng" algn="ctr">
                      <a:solidFill>
                        <a:srgbClr val="0460A9"/>
                      </a:solidFill>
                      <a:prstDash val="solid"/>
                      <a:round/>
                      <a:headEnd type="none" w="med" len="med"/>
                      <a:tailEnd type="none" w="med" len="med"/>
                    </a:lnR>
                    <a:lnT w="12700" cap="sq" cmpd="sng" algn="ctr">
                      <a:noFill/>
                      <a:prstDash val="solid"/>
                    </a:lnT>
                    <a:lnB w="12700" cap="sq" cmpd="sng" algn="ctr">
                      <a:no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indent="0" algn="ctr">
                        <a:lnSpc>
                          <a:spcPct val="115000"/>
                        </a:lnSpc>
                        <a:spcBef>
                          <a:spcPts val="0"/>
                        </a:spcBef>
                        <a:spcAft>
                          <a:spcPts val="100"/>
                        </a:spcAft>
                      </a:pPr>
                      <a:r>
                        <a:rPr lang="en-US" sz="1300" dirty="0">
                          <a:effectLst/>
                          <a:latin typeface="Arial" panose="020B0604020202020204" pitchFamily="34" charset="0"/>
                          <a:ea typeface="MS Gothic" panose="020B0609070205080204" pitchFamily="49" charset="-128"/>
                          <a:cs typeface="Arial" panose="020B0604020202020204" pitchFamily="34" charset="0"/>
                        </a:rPr>
                        <a:t>13 (43.3)</a:t>
                      </a:r>
                      <a:endParaRPr lang="en-PH" sz="1300" dirty="0">
                        <a:effectLst/>
                        <a:latin typeface="Arial" panose="020B0604020202020204" pitchFamily="34" charset="0"/>
                        <a:ea typeface="MS Gothic" panose="020B0609070205080204" pitchFamily="49" charset="-128"/>
                        <a:cs typeface="Arial" panose="020B0604020202020204" pitchFamily="34" charset="0"/>
                      </a:endParaRPr>
                    </a:p>
                  </a:txBody>
                  <a:tcPr marL="43689" marR="43689" marT="0" marB="0">
                    <a:lnL w="12700" cap="flat" cmpd="sng" algn="ctr">
                      <a:solidFill>
                        <a:srgbClr val="0460A9"/>
                      </a:solidFill>
                      <a:prstDash val="solid"/>
                      <a:round/>
                      <a:headEnd type="none" w="med" len="med"/>
                      <a:tailEnd type="none" w="med" len="med"/>
                    </a:lnL>
                    <a:lnR>
                      <a:noFill/>
                    </a:lnR>
                    <a:lnT w="12700" cap="sq" cmpd="sng" algn="ctr">
                      <a:noFill/>
                      <a:prstDash val="solid"/>
                    </a:lnT>
                    <a:lnB w="12700" cap="sq" cmpd="sng" algn="ctr">
                      <a:no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indent="0" algn="ctr" defTabSz="914400" rtl="0" eaLnBrk="1" latinLnBrk="0" hangingPunct="1">
                        <a:lnSpc>
                          <a:spcPct val="115000"/>
                        </a:lnSpc>
                        <a:spcBef>
                          <a:spcPts val="0"/>
                        </a:spcBef>
                        <a:spcAft>
                          <a:spcPts val="100"/>
                        </a:spcAft>
                      </a:pPr>
                      <a:r>
                        <a:rPr lang="en-US" sz="1300" kern="1200" dirty="0">
                          <a:solidFill>
                            <a:schemeClr val="tx1"/>
                          </a:solidFill>
                          <a:effectLst/>
                          <a:latin typeface="Arial" panose="020B0604020202020204" pitchFamily="34" charset="0"/>
                          <a:ea typeface="MS Gothic" panose="020B0609070205080204" pitchFamily="49" charset="-128"/>
                          <a:cs typeface="Arial" panose="020B0604020202020204" pitchFamily="34" charset="0"/>
                        </a:rPr>
                        <a:t>16 (32.0)</a:t>
                      </a:r>
                      <a:endParaRPr lang="en-PH" sz="1300" kern="1200" dirty="0">
                        <a:solidFill>
                          <a:schemeClr val="tx1"/>
                        </a:solidFill>
                        <a:effectLst/>
                        <a:latin typeface="Arial" panose="020B0604020202020204" pitchFamily="34" charset="0"/>
                        <a:ea typeface="MS Gothic" panose="020B0609070205080204" pitchFamily="49" charset="-128"/>
                        <a:cs typeface="Arial" panose="020B0604020202020204" pitchFamily="34" charset="0"/>
                      </a:endParaRPr>
                    </a:p>
                  </a:txBody>
                  <a:tcPr marL="43689" marR="43689" marT="0" marB="0">
                    <a:lnL>
                      <a:noFill/>
                    </a:lnL>
                    <a:lnR>
                      <a:noFill/>
                    </a:lnR>
                    <a:lnT w="12700" cap="sq" cmpd="sng" algn="ctr">
                      <a:noFill/>
                      <a:prstDash val="solid"/>
                    </a:lnT>
                    <a:lnB w="12700" cap="sq" cmpd="sng" algn="ctr">
                      <a:no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indent="0" algn="ctr" defTabSz="914400" rtl="0" eaLnBrk="1" latinLnBrk="0" hangingPunct="1">
                        <a:lnSpc>
                          <a:spcPct val="115000"/>
                        </a:lnSpc>
                        <a:spcBef>
                          <a:spcPts val="0"/>
                        </a:spcBef>
                        <a:spcAft>
                          <a:spcPts val="100"/>
                        </a:spcAft>
                      </a:pPr>
                      <a:r>
                        <a:rPr lang="en-US" sz="1300" kern="1200" dirty="0">
                          <a:solidFill>
                            <a:schemeClr val="tx1"/>
                          </a:solidFill>
                          <a:effectLst/>
                          <a:latin typeface="Arial" panose="020B0604020202020204" pitchFamily="34" charset="0"/>
                          <a:ea typeface="MS Gothic" panose="020B0609070205080204" pitchFamily="49" charset="-128"/>
                          <a:cs typeface="Arial" panose="020B0604020202020204" pitchFamily="34" charset="0"/>
                        </a:rPr>
                        <a:t>20 (52.6)</a:t>
                      </a:r>
                      <a:endParaRPr lang="en-PH" sz="1300" kern="1200" dirty="0">
                        <a:solidFill>
                          <a:schemeClr val="tx1"/>
                        </a:solidFill>
                        <a:effectLst/>
                        <a:latin typeface="Arial" panose="020B0604020202020204" pitchFamily="34" charset="0"/>
                        <a:ea typeface="MS Gothic" panose="020B0609070205080204" pitchFamily="49" charset="-128"/>
                        <a:cs typeface="Arial" panose="020B0604020202020204" pitchFamily="34" charset="0"/>
                      </a:endParaRPr>
                    </a:p>
                  </a:txBody>
                  <a:tcPr marL="43689" marR="43689" marT="0" marB="0">
                    <a:lnL>
                      <a:noFill/>
                    </a:lnL>
                    <a:lnR w="12700" cap="flat" cmpd="sng" algn="ctr">
                      <a:solidFill>
                        <a:srgbClr val="0460A9"/>
                      </a:solidFill>
                      <a:prstDash val="solid"/>
                      <a:round/>
                      <a:headEnd type="none" w="med" len="med"/>
                      <a:tailEnd type="none" w="med" len="med"/>
                    </a:lnR>
                    <a:lnT w="12700" cap="sq" cmpd="sng" algn="ctr">
                      <a:noFill/>
                      <a:prstDash val="solid"/>
                    </a:lnT>
                    <a:lnB w="12700" cap="sq"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929944907"/>
                  </a:ext>
                </a:extLst>
              </a:tr>
              <a:tr h="196765">
                <a:tc>
                  <a:txBody>
                    <a:bodyPr/>
                    <a:lstStyle>
                      <a:lvl1pPr marL="0" algn="l" defTabSz="457200" rtl="0" eaLnBrk="1" latinLnBrk="0" hangingPunct="1">
                        <a:defRPr sz="1800" b="1" kern="1200">
                          <a:solidFill>
                            <a:schemeClr val="tx1"/>
                          </a:solidFill>
                          <a:latin typeface="Arial" panose="020B0604020202020204"/>
                        </a:defRPr>
                      </a:lvl1pPr>
                      <a:lvl2pPr marL="457200" algn="l" defTabSz="457200" rtl="0" eaLnBrk="1" latinLnBrk="0" hangingPunct="1">
                        <a:defRPr sz="1800" b="1" kern="1200">
                          <a:solidFill>
                            <a:schemeClr val="tx1"/>
                          </a:solidFill>
                          <a:latin typeface="Arial" panose="020B0604020202020204"/>
                        </a:defRPr>
                      </a:lvl2pPr>
                      <a:lvl3pPr marL="914400" algn="l" defTabSz="457200" rtl="0" eaLnBrk="1" latinLnBrk="0" hangingPunct="1">
                        <a:defRPr sz="1800" b="1" kern="1200">
                          <a:solidFill>
                            <a:schemeClr val="tx1"/>
                          </a:solidFill>
                          <a:latin typeface="Arial" panose="020B0604020202020204"/>
                        </a:defRPr>
                      </a:lvl3pPr>
                      <a:lvl4pPr marL="1371600" algn="l" defTabSz="457200" rtl="0" eaLnBrk="1" latinLnBrk="0" hangingPunct="1">
                        <a:defRPr sz="1800" b="1" kern="1200">
                          <a:solidFill>
                            <a:schemeClr val="tx1"/>
                          </a:solidFill>
                          <a:latin typeface="Arial" panose="020B0604020202020204"/>
                        </a:defRPr>
                      </a:lvl4pPr>
                      <a:lvl5pPr marL="1828800" algn="l" defTabSz="457200" rtl="0" eaLnBrk="1" latinLnBrk="0" hangingPunct="1">
                        <a:defRPr sz="1800" b="1" kern="1200">
                          <a:solidFill>
                            <a:schemeClr val="tx1"/>
                          </a:solidFill>
                          <a:latin typeface="Arial" panose="020B0604020202020204"/>
                        </a:defRPr>
                      </a:lvl5pPr>
                      <a:lvl6pPr marL="2286000" algn="l" defTabSz="457200" rtl="0" eaLnBrk="1" latinLnBrk="0" hangingPunct="1">
                        <a:defRPr sz="1800" b="1" kern="1200">
                          <a:solidFill>
                            <a:schemeClr val="tx1"/>
                          </a:solidFill>
                          <a:latin typeface="Arial" panose="020B0604020202020204"/>
                        </a:defRPr>
                      </a:lvl6pPr>
                      <a:lvl7pPr marL="2743200" algn="l" defTabSz="457200" rtl="0" eaLnBrk="1" latinLnBrk="0" hangingPunct="1">
                        <a:defRPr sz="1800" b="1" kern="1200">
                          <a:solidFill>
                            <a:schemeClr val="tx1"/>
                          </a:solidFill>
                          <a:latin typeface="Arial" panose="020B0604020202020204"/>
                        </a:defRPr>
                      </a:lvl7pPr>
                      <a:lvl8pPr marL="3200400" algn="l" defTabSz="457200" rtl="0" eaLnBrk="1" latinLnBrk="0" hangingPunct="1">
                        <a:defRPr sz="1800" b="1" kern="1200">
                          <a:solidFill>
                            <a:schemeClr val="tx1"/>
                          </a:solidFill>
                          <a:latin typeface="Arial" panose="020B0604020202020204"/>
                        </a:defRPr>
                      </a:lvl8pPr>
                      <a:lvl9pPr marL="3657600" algn="l" defTabSz="457200" rtl="0" eaLnBrk="1" latinLnBrk="0" hangingPunct="1">
                        <a:defRPr sz="1800" b="1" kern="1200">
                          <a:solidFill>
                            <a:schemeClr val="tx1"/>
                          </a:solidFill>
                          <a:latin typeface="Arial" panose="020B0604020202020204"/>
                        </a:defRPr>
                      </a:lvl9pPr>
                    </a:lstStyle>
                    <a:p>
                      <a:pPr marL="112395" marR="0" indent="0">
                        <a:lnSpc>
                          <a:spcPct val="115000"/>
                        </a:lnSpc>
                        <a:spcBef>
                          <a:spcPts val="0"/>
                        </a:spcBef>
                        <a:spcAft>
                          <a:spcPts val="100"/>
                        </a:spcAft>
                      </a:pPr>
                      <a:r>
                        <a:rPr lang="en-GB" sz="1200" b="0" dirty="0">
                          <a:effectLst/>
                          <a:latin typeface="Arial" panose="020B0604020202020204" pitchFamily="34" charset="0"/>
                          <a:cs typeface="Arial" panose="020B0604020202020204" pitchFamily="34" charset="0"/>
                        </a:rPr>
                        <a:t>Febrile neutropenia</a:t>
                      </a:r>
                      <a:endParaRPr lang="en-PH" sz="1300" b="0" dirty="0">
                        <a:effectLst/>
                        <a:latin typeface="Arial" panose="020B0604020202020204" pitchFamily="34" charset="0"/>
                        <a:ea typeface="MS Gothic" panose="020B0609070205080204" pitchFamily="49" charset="-128"/>
                        <a:cs typeface="Arial" panose="020B0604020202020204" pitchFamily="34" charset="0"/>
                      </a:endParaRPr>
                    </a:p>
                  </a:txBody>
                  <a:tcPr marL="43689" marR="43689" marT="0" marB="0">
                    <a:lnL w="12700" cap="flat" cmpd="sng" algn="ctr">
                      <a:solidFill>
                        <a:srgbClr val="0460A9"/>
                      </a:solidFill>
                      <a:prstDash val="solid"/>
                      <a:round/>
                      <a:headEnd type="none" w="med" len="med"/>
                      <a:tailEnd type="none" w="med" len="med"/>
                    </a:lnL>
                    <a:lnR w="12700" cap="flat" cmpd="sng" algn="ctr">
                      <a:solidFill>
                        <a:srgbClr val="0460A9"/>
                      </a:solidFill>
                      <a:prstDash val="solid"/>
                      <a:round/>
                      <a:headEnd type="none" w="med" len="med"/>
                      <a:tailEnd type="none" w="med" len="med"/>
                    </a:lnR>
                    <a:lnT w="12700" cap="sq" cmpd="sng" algn="ctr">
                      <a:noFill/>
                      <a:prstDash val="solid"/>
                    </a:lnT>
                    <a:lnB w="12700" cap="sq" cmpd="sng" algn="ctr">
                      <a:no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indent="0" algn="ctr">
                        <a:lnSpc>
                          <a:spcPct val="115000"/>
                        </a:lnSpc>
                        <a:spcBef>
                          <a:spcPts val="0"/>
                        </a:spcBef>
                        <a:spcAft>
                          <a:spcPts val="100"/>
                        </a:spcAft>
                      </a:pPr>
                      <a:r>
                        <a:rPr lang="en-US" sz="1300" dirty="0">
                          <a:effectLst/>
                          <a:latin typeface="Arial" panose="020B0604020202020204" pitchFamily="34" charset="0"/>
                          <a:ea typeface="MS Gothic" panose="020B0609070205080204" pitchFamily="49" charset="-128"/>
                          <a:cs typeface="Arial" panose="020B0604020202020204" pitchFamily="34" charset="0"/>
                        </a:rPr>
                        <a:t>17 (56.7)</a:t>
                      </a:r>
                      <a:endParaRPr lang="en-PH" sz="1300" dirty="0">
                        <a:effectLst/>
                        <a:latin typeface="Arial" panose="020B0604020202020204" pitchFamily="34" charset="0"/>
                        <a:ea typeface="MS Gothic" panose="020B0609070205080204" pitchFamily="49" charset="-128"/>
                        <a:cs typeface="Arial" panose="020B0604020202020204" pitchFamily="34" charset="0"/>
                      </a:endParaRPr>
                    </a:p>
                  </a:txBody>
                  <a:tcPr marL="43689" marR="43689" marT="0" marB="0">
                    <a:lnL w="12700" cap="flat" cmpd="sng" algn="ctr">
                      <a:solidFill>
                        <a:srgbClr val="0460A9"/>
                      </a:solidFill>
                      <a:prstDash val="solid"/>
                      <a:round/>
                      <a:headEnd type="none" w="med" len="med"/>
                      <a:tailEnd type="none" w="med" len="med"/>
                    </a:lnL>
                    <a:lnR>
                      <a:noFill/>
                    </a:lnR>
                    <a:lnT w="12700" cap="sq" cmpd="sng" algn="ctr">
                      <a:noFill/>
                      <a:prstDash val="solid"/>
                    </a:lnT>
                    <a:lnB w="12700" cap="sq" cmpd="sng" algn="ctr">
                      <a:no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indent="0" algn="ctr">
                        <a:lnSpc>
                          <a:spcPct val="115000"/>
                        </a:lnSpc>
                        <a:spcBef>
                          <a:spcPts val="0"/>
                        </a:spcBef>
                        <a:spcAft>
                          <a:spcPts val="100"/>
                        </a:spcAft>
                      </a:pPr>
                      <a:r>
                        <a:rPr lang="en-US" sz="1300" dirty="0">
                          <a:effectLst/>
                          <a:latin typeface="Arial" panose="020B0604020202020204" pitchFamily="34" charset="0"/>
                          <a:ea typeface="MS Gothic" panose="020B0609070205080204" pitchFamily="49" charset="-128"/>
                          <a:cs typeface="Arial" panose="020B0604020202020204" pitchFamily="34" charset="0"/>
                        </a:rPr>
                        <a:t>14 (28.0)</a:t>
                      </a:r>
                      <a:endParaRPr lang="en-PH" sz="1300" dirty="0">
                        <a:effectLst/>
                        <a:latin typeface="Arial" panose="020B0604020202020204" pitchFamily="34" charset="0"/>
                        <a:ea typeface="MS Gothic" panose="020B0609070205080204" pitchFamily="49" charset="-128"/>
                        <a:cs typeface="Arial" panose="020B0604020202020204" pitchFamily="34" charset="0"/>
                      </a:endParaRPr>
                    </a:p>
                  </a:txBody>
                  <a:tcPr marL="43689" marR="43689" marT="0" marB="0">
                    <a:lnL>
                      <a:noFill/>
                    </a:lnL>
                    <a:lnR>
                      <a:noFill/>
                    </a:lnR>
                    <a:lnT w="12700" cap="sq" cmpd="sng" algn="ctr">
                      <a:noFill/>
                      <a:prstDash val="solid"/>
                    </a:lnT>
                    <a:lnB w="12700" cap="sq" cmpd="sng" algn="ctr">
                      <a:no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indent="0" algn="ctr">
                        <a:lnSpc>
                          <a:spcPct val="115000"/>
                        </a:lnSpc>
                        <a:spcBef>
                          <a:spcPts val="0"/>
                        </a:spcBef>
                        <a:spcAft>
                          <a:spcPts val="100"/>
                        </a:spcAft>
                      </a:pPr>
                      <a:r>
                        <a:rPr lang="en-US" sz="1300" dirty="0">
                          <a:effectLst/>
                          <a:latin typeface="Arial" panose="020B0604020202020204" pitchFamily="34" charset="0"/>
                          <a:ea typeface="MS Gothic" panose="020B0609070205080204" pitchFamily="49" charset="-128"/>
                          <a:cs typeface="Arial" panose="020B0604020202020204" pitchFamily="34" charset="0"/>
                        </a:rPr>
                        <a:t>14 (36.8)</a:t>
                      </a:r>
                      <a:endParaRPr lang="en-PH" sz="1300" dirty="0">
                        <a:effectLst/>
                        <a:latin typeface="Arial" panose="020B0604020202020204" pitchFamily="34" charset="0"/>
                        <a:ea typeface="MS Gothic" panose="020B0609070205080204" pitchFamily="49" charset="-128"/>
                        <a:cs typeface="Arial" panose="020B0604020202020204" pitchFamily="34" charset="0"/>
                      </a:endParaRPr>
                    </a:p>
                  </a:txBody>
                  <a:tcPr marL="43689" marR="43689" marT="0" marB="0">
                    <a:lnL>
                      <a:noFill/>
                    </a:lnL>
                    <a:lnR w="12700" cap="flat" cmpd="sng" algn="ctr">
                      <a:solidFill>
                        <a:srgbClr val="0460A9"/>
                      </a:solidFill>
                      <a:prstDash val="solid"/>
                      <a:round/>
                      <a:headEnd type="none" w="med" len="med"/>
                      <a:tailEnd type="none" w="med" len="med"/>
                    </a:lnR>
                    <a:lnT w="12700" cap="sq" cmpd="sng" algn="ctr">
                      <a:noFill/>
                      <a:prstDash val="solid"/>
                    </a:lnT>
                    <a:lnB w="12700" cap="sq"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934665279"/>
                  </a:ext>
                </a:extLst>
              </a:tr>
              <a:tr h="196765">
                <a:tc>
                  <a:txBody>
                    <a:bodyPr/>
                    <a:lstStyle>
                      <a:lvl1pPr marL="0" algn="l" defTabSz="457200" rtl="0" eaLnBrk="1" latinLnBrk="0" hangingPunct="1">
                        <a:defRPr sz="1800" b="1" kern="1200">
                          <a:solidFill>
                            <a:schemeClr val="tx1"/>
                          </a:solidFill>
                          <a:latin typeface="Arial" panose="020B0604020202020204"/>
                        </a:defRPr>
                      </a:lvl1pPr>
                      <a:lvl2pPr marL="457200" algn="l" defTabSz="457200" rtl="0" eaLnBrk="1" latinLnBrk="0" hangingPunct="1">
                        <a:defRPr sz="1800" b="1" kern="1200">
                          <a:solidFill>
                            <a:schemeClr val="tx1"/>
                          </a:solidFill>
                          <a:latin typeface="Arial" panose="020B0604020202020204"/>
                        </a:defRPr>
                      </a:lvl2pPr>
                      <a:lvl3pPr marL="914400" algn="l" defTabSz="457200" rtl="0" eaLnBrk="1" latinLnBrk="0" hangingPunct="1">
                        <a:defRPr sz="1800" b="1" kern="1200">
                          <a:solidFill>
                            <a:schemeClr val="tx1"/>
                          </a:solidFill>
                          <a:latin typeface="Arial" panose="020B0604020202020204"/>
                        </a:defRPr>
                      </a:lvl3pPr>
                      <a:lvl4pPr marL="1371600" algn="l" defTabSz="457200" rtl="0" eaLnBrk="1" latinLnBrk="0" hangingPunct="1">
                        <a:defRPr sz="1800" b="1" kern="1200">
                          <a:solidFill>
                            <a:schemeClr val="tx1"/>
                          </a:solidFill>
                          <a:latin typeface="Arial" panose="020B0604020202020204"/>
                        </a:defRPr>
                      </a:lvl4pPr>
                      <a:lvl5pPr marL="1828800" algn="l" defTabSz="457200" rtl="0" eaLnBrk="1" latinLnBrk="0" hangingPunct="1">
                        <a:defRPr sz="1800" b="1" kern="1200">
                          <a:solidFill>
                            <a:schemeClr val="tx1"/>
                          </a:solidFill>
                          <a:latin typeface="Arial" panose="020B0604020202020204"/>
                        </a:defRPr>
                      </a:lvl5pPr>
                      <a:lvl6pPr marL="2286000" algn="l" defTabSz="457200" rtl="0" eaLnBrk="1" latinLnBrk="0" hangingPunct="1">
                        <a:defRPr sz="1800" b="1" kern="1200">
                          <a:solidFill>
                            <a:schemeClr val="tx1"/>
                          </a:solidFill>
                          <a:latin typeface="Arial" panose="020B0604020202020204"/>
                        </a:defRPr>
                      </a:lvl6pPr>
                      <a:lvl7pPr marL="2743200" algn="l" defTabSz="457200" rtl="0" eaLnBrk="1" latinLnBrk="0" hangingPunct="1">
                        <a:defRPr sz="1800" b="1" kern="1200">
                          <a:solidFill>
                            <a:schemeClr val="tx1"/>
                          </a:solidFill>
                          <a:latin typeface="Arial" panose="020B0604020202020204"/>
                        </a:defRPr>
                      </a:lvl7pPr>
                      <a:lvl8pPr marL="3200400" algn="l" defTabSz="457200" rtl="0" eaLnBrk="1" latinLnBrk="0" hangingPunct="1">
                        <a:defRPr sz="1800" b="1" kern="1200">
                          <a:solidFill>
                            <a:schemeClr val="tx1"/>
                          </a:solidFill>
                          <a:latin typeface="Arial" panose="020B0604020202020204"/>
                        </a:defRPr>
                      </a:lvl8pPr>
                      <a:lvl9pPr marL="3657600" algn="l" defTabSz="457200" rtl="0" eaLnBrk="1" latinLnBrk="0" hangingPunct="1">
                        <a:defRPr sz="1800" b="1" kern="1200">
                          <a:solidFill>
                            <a:schemeClr val="tx1"/>
                          </a:solidFill>
                          <a:latin typeface="Arial" panose="020B0604020202020204"/>
                        </a:defRPr>
                      </a:lvl9pPr>
                    </a:lstStyle>
                    <a:p>
                      <a:pPr marL="112395" marR="0" indent="0">
                        <a:lnSpc>
                          <a:spcPct val="115000"/>
                        </a:lnSpc>
                        <a:spcBef>
                          <a:spcPts val="0"/>
                        </a:spcBef>
                        <a:spcAft>
                          <a:spcPts val="100"/>
                        </a:spcAft>
                      </a:pPr>
                      <a:r>
                        <a:rPr lang="en-GB" sz="1200" b="0" dirty="0">
                          <a:effectLst/>
                          <a:latin typeface="Arial" panose="020B0604020202020204" pitchFamily="34" charset="0"/>
                          <a:cs typeface="Arial" panose="020B0604020202020204" pitchFamily="34" charset="0"/>
                        </a:rPr>
                        <a:t>Anemia</a:t>
                      </a:r>
                      <a:endParaRPr lang="en-PH" sz="1200" b="0" dirty="0">
                        <a:effectLst/>
                        <a:latin typeface="Arial" panose="020B0604020202020204" pitchFamily="34" charset="0"/>
                        <a:ea typeface="MS Gothic" panose="020B0609070205080204" pitchFamily="49" charset="-128"/>
                        <a:cs typeface="Arial" panose="020B0604020202020204" pitchFamily="34" charset="0"/>
                      </a:endParaRPr>
                    </a:p>
                  </a:txBody>
                  <a:tcPr marL="43689" marR="43689" marT="0" marB="0">
                    <a:lnL w="12700" cap="flat" cmpd="sng" algn="ctr">
                      <a:solidFill>
                        <a:srgbClr val="0460A9"/>
                      </a:solidFill>
                      <a:prstDash val="solid"/>
                      <a:round/>
                      <a:headEnd type="none" w="med" len="med"/>
                      <a:tailEnd type="none" w="med" len="med"/>
                    </a:lnL>
                    <a:lnR w="12700" cap="flat" cmpd="sng" algn="ctr">
                      <a:solidFill>
                        <a:srgbClr val="0460A9"/>
                      </a:solidFill>
                      <a:prstDash val="solid"/>
                      <a:round/>
                      <a:headEnd type="none" w="med" len="med"/>
                      <a:tailEnd type="none" w="med" len="med"/>
                    </a:lnR>
                    <a:lnT w="12700" cap="sq" cmpd="sng" algn="ctr">
                      <a:noFill/>
                      <a:prstDash val="soli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indent="0" algn="ctr">
                        <a:lnSpc>
                          <a:spcPct val="115000"/>
                        </a:lnSpc>
                        <a:spcBef>
                          <a:spcPts val="0"/>
                        </a:spcBef>
                        <a:spcAft>
                          <a:spcPts val="100"/>
                        </a:spcAft>
                      </a:pPr>
                      <a:r>
                        <a:rPr lang="en-US" sz="1200" dirty="0">
                          <a:effectLst/>
                          <a:latin typeface="Arial" panose="020B0604020202020204" pitchFamily="34" charset="0"/>
                          <a:ea typeface="MS Gothic" panose="020B0609070205080204" pitchFamily="49" charset="-128"/>
                          <a:cs typeface="Arial" panose="020B0604020202020204" pitchFamily="34" charset="0"/>
                        </a:rPr>
                        <a:t>9 (30.0)</a:t>
                      </a:r>
                      <a:endParaRPr lang="en-PH" sz="1200" dirty="0">
                        <a:effectLst/>
                        <a:latin typeface="Arial" panose="020B0604020202020204" pitchFamily="34" charset="0"/>
                        <a:ea typeface="MS Gothic" panose="020B0609070205080204" pitchFamily="49" charset="-128"/>
                        <a:cs typeface="Arial" panose="020B0604020202020204" pitchFamily="34" charset="0"/>
                      </a:endParaRPr>
                    </a:p>
                  </a:txBody>
                  <a:tcPr marL="43689" marR="43689" marT="0" marB="0">
                    <a:lnL w="12700" cap="flat" cmpd="sng" algn="ctr">
                      <a:solidFill>
                        <a:srgbClr val="0460A9"/>
                      </a:solidFill>
                      <a:prstDash val="solid"/>
                      <a:round/>
                      <a:headEnd type="none" w="med" len="med"/>
                      <a:tailEnd type="none" w="med" len="med"/>
                    </a:lnL>
                    <a:lnR>
                      <a:noFill/>
                    </a:lnR>
                    <a:lnT w="12700" cap="sq" cmpd="sng" algn="ctr">
                      <a:noFill/>
                      <a:prstDash val="soli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indent="0" algn="ctr">
                        <a:lnSpc>
                          <a:spcPct val="115000"/>
                        </a:lnSpc>
                        <a:spcBef>
                          <a:spcPts val="0"/>
                        </a:spcBef>
                        <a:spcAft>
                          <a:spcPts val="100"/>
                        </a:spcAft>
                      </a:pPr>
                      <a:r>
                        <a:rPr lang="en-US" sz="1200" dirty="0">
                          <a:effectLst/>
                          <a:latin typeface="Arial" panose="020B0604020202020204" pitchFamily="34" charset="0"/>
                          <a:ea typeface="MS Gothic" panose="020B0609070205080204" pitchFamily="49" charset="-128"/>
                          <a:cs typeface="Arial" panose="020B0604020202020204" pitchFamily="34" charset="0"/>
                        </a:rPr>
                        <a:t>12 (24.0)</a:t>
                      </a:r>
                      <a:endParaRPr lang="en-PH" sz="1200" dirty="0">
                        <a:effectLst/>
                        <a:latin typeface="Arial" panose="020B0604020202020204" pitchFamily="34" charset="0"/>
                        <a:ea typeface="MS Gothic" panose="020B0609070205080204" pitchFamily="49" charset="-128"/>
                        <a:cs typeface="Arial" panose="020B0604020202020204" pitchFamily="34" charset="0"/>
                      </a:endParaRPr>
                    </a:p>
                  </a:txBody>
                  <a:tcPr marL="43689" marR="43689" marT="0" marB="0">
                    <a:lnL>
                      <a:noFill/>
                    </a:lnL>
                    <a:lnR>
                      <a:noFill/>
                    </a:lnR>
                    <a:lnT w="12700" cap="sq" cmpd="sng" algn="ctr">
                      <a:noFill/>
                      <a:prstDash val="soli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indent="0" algn="ctr">
                        <a:lnSpc>
                          <a:spcPct val="115000"/>
                        </a:lnSpc>
                        <a:spcBef>
                          <a:spcPts val="0"/>
                        </a:spcBef>
                        <a:spcAft>
                          <a:spcPts val="100"/>
                        </a:spcAft>
                      </a:pPr>
                      <a:r>
                        <a:rPr lang="en-US" sz="1200" dirty="0">
                          <a:effectLst/>
                          <a:latin typeface="Arial" panose="020B0604020202020204" pitchFamily="34" charset="0"/>
                          <a:ea typeface="MS Gothic" panose="020B0609070205080204" pitchFamily="49" charset="-128"/>
                          <a:cs typeface="Arial" panose="020B0604020202020204" pitchFamily="34" charset="0"/>
                        </a:rPr>
                        <a:t>14 (36.8)</a:t>
                      </a:r>
                      <a:endParaRPr lang="en-PH" sz="1200" dirty="0">
                        <a:effectLst/>
                        <a:latin typeface="Arial" panose="020B0604020202020204" pitchFamily="34" charset="0"/>
                        <a:ea typeface="MS Gothic" panose="020B0609070205080204" pitchFamily="49" charset="-128"/>
                        <a:cs typeface="Arial" panose="020B0604020202020204" pitchFamily="34" charset="0"/>
                      </a:endParaRPr>
                    </a:p>
                  </a:txBody>
                  <a:tcPr marL="43689" marR="43689" marT="0" marB="0">
                    <a:lnL>
                      <a:noFill/>
                    </a:lnL>
                    <a:lnR w="12700" cap="flat" cmpd="sng" algn="ctr">
                      <a:solidFill>
                        <a:srgbClr val="0460A9"/>
                      </a:solidFill>
                      <a:prstDash val="solid"/>
                      <a:round/>
                      <a:headEnd type="none" w="med" len="med"/>
                      <a:tailEnd type="none" w="med" len="med"/>
                    </a:lnR>
                    <a:lnT w="12700" cap="sq" cmpd="sng" algn="ctr">
                      <a:noFill/>
                      <a:prstDash val="soli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4302348"/>
                  </a:ext>
                </a:extLst>
              </a:tr>
              <a:tr h="113614">
                <a:tc>
                  <a:txBody>
                    <a:bodyPr/>
                    <a:lstStyle/>
                    <a:p>
                      <a:pPr marL="112395" marR="0" indent="0">
                        <a:lnSpc>
                          <a:spcPct val="115000"/>
                        </a:lnSpc>
                        <a:spcBef>
                          <a:spcPts val="0"/>
                        </a:spcBef>
                        <a:spcAft>
                          <a:spcPts val="100"/>
                        </a:spcAft>
                      </a:pPr>
                      <a:r>
                        <a:rPr lang="en-US" sz="1200" b="0" dirty="0">
                          <a:effectLst/>
                          <a:latin typeface="Arial" panose="020B0604020202020204" pitchFamily="34" charset="0"/>
                          <a:ea typeface="MS Gothic" panose="020B0609070205080204" pitchFamily="49" charset="-128"/>
                          <a:cs typeface="Arial" panose="020B0604020202020204" pitchFamily="34" charset="0"/>
                        </a:rPr>
                        <a:t>Pneumonia</a:t>
                      </a:r>
                      <a:endParaRPr lang="en-PH" sz="1200" b="0" dirty="0">
                        <a:effectLst/>
                        <a:latin typeface="Arial" panose="020B0604020202020204" pitchFamily="34" charset="0"/>
                        <a:ea typeface="MS Gothic" panose="020B0609070205080204" pitchFamily="49" charset="-128"/>
                        <a:cs typeface="Arial" panose="020B0604020202020204" pitchFamily="34" charset="0"/>
                      </a:endParaRPr>
                    </a:p>
                  </a:txBody>
                  <a:tcPr marL="43689" marR="43689" marT="0" marB="0">
                    <a:lnL w="12700" cap="flat" cmpd="sng" algn="ctr">
                      <a:solidFill>
                        <a:srgbClr val="0460A9"/>
                      </a:solidFill>
                      <a:prstDash val="solid"/>
                      <a:round/>
                      <a:headEnd type="none" w="med" len="med"/>
                      <a:tailEnd type="none" w="med" len="med"/>
                    </a:lnL>
                    <a:lnR w="12700" cap="flat" cmpd="sng" algn="ctr">
                      <a:solidFill>
                        <a:srgbClr val="0460A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460A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a:lnSpc>
                          <a:spcPct val="115000"/>
                        </a:lnSpc>
                        <a:spcBef>
                          <a:spcPts val="0"/>
                        </a:spcBef>
                        <a:spcAft>
                          <a:spcPts val="100"/>
                        </a:spcAft>
                      </a:pPr>
                      <a:r>
                        <a:rPr lang="en-US" sz="1200" dirty="0">
                          <a:effectLst/>
                          <a:latin typeface="Arial" panose="020B0604020202020204" pitchFamily="34" charset="0"/>
                          <a:ea typeface="MS Gothic" panose="020B0609070205080204" pitchFamily="49" charset="-128"/>
                          <a:cs typeface="Arial" panose="020B0604020202020204" pitchFamily="34" charset="0"/>
                        </a:rPr>
                        <a:t>2 (6.7)</a:t>
                      </a:r>
                      <a:endParaRPr lang="en-PH" sz="1200" dirty="0">
                        <a:effectLst/>
                        <a:latin typeface="Arial" panose="020B0604020202020204" pitchFamily="34" charset="0"/>
                        <a:ea typeface="MS Gothic" panose="020B0609070205080204" pitchFamily="49" charset="-128"/>
                        <a:cs typeface="Arial" panose="020B0604020202020204" pitchFamily="34" charset="0"/>
                      </a:endParaRPr>
                    </a:p>
                  </a:txBody>
                  <a:tcPr marL="43689" marR="43689" marT="0" marB="0">
                    <a:lnL w="12700" cap="flat" cmpd="sng" algn="ctr">
                      <a:solidFill>
                        <a:srgbClr val="0460A9"/>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rgbClr val="0460A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a:lnSpc>
                          <a:spcPct val="115000"/>
                        </a:lnSpc>
                        <a:spcBef>
                          <a:spcPts val="0"/>
                        </a:spcBef>
                        <a:spcAft>
                          <a:spcPts val="100"/>
                        </a:spcAft>
                      </a:pPr>
                      <a:r>
                        <a:rPr lang="en-US" sz="1200" dirty="0">
                          <a:effectLst/>
                          <a:latin typeface="Arial" panose="020B0604020202020204" pitchFamily="34" charset="0"/>
                          <a:ea typeface="MS Gothic" panose="020B0609070205080204" pitchFamily="49" charset="-128"/>
                          <a:cs typeface="Arial" panose="020B0604020202020204" pitchFamily="34" charset="0"/>
                        </a:rPr>
                        <a:t>8 (16.0)</a:t>
                      </a:r>
                      <a:endParaRPr lang="en-PH" sz="1200" dirty="0">
                        <a:effectLst/>
                        <a:latin typeface="Arial" panose="020B0604020202020204" pitchFamily="34" charset="0"/>
                        <a:ea typeface="MS Gothic" panose="020B0609070205080204" pitchFamily="49" charset="-128"/>
                        <a:cs typeface="Arial" panose="020B0604020202020204" pitchFamily="34" charset="0"/>
                      </a:endParaRPr>
                    </a:p>
                  </a:txBody>
                  <a:tcPr marL="43689" marR="43689" marT="0" marB="0">
                    <a:lnL>
                      <a:noFill/>
                    </a:lnL>
                    <a:lnR>
                      <a:noFill/>
                    </a:lnR>
                    <a:lnT w="12700" cap="flat" cmpd="sng" algn="ctr">
                      <a:solidFill>
                        <a:schemeClr val="bg1"/>
                      </a:solidFill>
                      <a:prstDash val="solid"/>
                      <a:round/>
                      <a:headEnd type="none" w="med" len="med"/>
                      <a:tailEnd type="none" w="med" len="med"/>
                    </a:lnT>
                    <a:lnB w="12700" cap="flat" cmpd="sng" algn="ctr">
                      <a:solidFill>
                        <a:srgbClr val="0460A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a:lnSpc>
                          <a:spcPct val="115000"/>
                        </a:lnSpc>
                        <a:spcBef>
                          <a:spcPts val="0"/>
                        </a:spcBef>
                        <a:spcAft>
                          <a:spcPts val="100"/>
                        </a:spcAft>
                      </a:pPr>
                      <a:r>
                        <a:rPr lang="en-US" sz="1200" dirty="0">
                          <a:effectLst/>
                          <a:latin typeface="Arial" panose="020B0604020202020204" pitchFamily="34" charset="0"/>
                          <a:ea typeface="MS Gothic" panose="020B0609070205080204" pitchFamily="49" charset="-128"/>
                          <a:cs typeface="Arial" panose="020B0604020202020204" pitchFamily="34" charset="0"/>
                        </a:rPr>
                        <a:t>5 (13.2)</a:t>
                      </a:r>
                      <a:endParaRPr lang="en-PH" sz="1200" dirty="0">
                        <a:effectLst/>
                        <a:latin typeface="Arial" panose="020B0604020202020204" pitchFamily="34" charset="0"/>
                        <a:ea typeface="MS Gothic" panose="020B0609070205080204" pitchFamily="49" charset="-128"/>
                        <a:cs typeface="Arial" panose="020B0604020202020204" pitchFamily="34" charset="0"/>
                      </a:endParaRPr>
                    </a:p>
                  </a:txBody>
                  <a:tcPr marL="43689" marR="43689" marT="0" marB="0">
                    <a:lnL>
                      <a:noFill/>
                    </a:lnL>
                    <a:lnR w="12700" cap="flat" cmpd="sng" algn="ctr">
                      <a:solidFill>
                        <a:srgbClr val="0460A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460A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9117642"/>
                  </a:ext>
                </a:extLst>
              </a:tr>
              <a:tr h="407077">
                <a:tc>
                  <a:txBody>
                    <a:bodyPr/>
                    <a:lstStyle>
                      <a:lvl1pPr marL="0" algn="l" defTabSz="457200" rtl="0" eaLnBrk="1" latinLnBrk="0" hangingPunct="1">
                        <a:defRPr sz="1800" b="1" kern="1200">
                          <a:solidFill>
                            <a:schemeClr val="tx1"/>
                          </a:solidFill>
                          <a:latin typeface="Arial" panose="020B0604020202020204"/>
                        </a:defRPr>
                      </a:lvl1pPr>
                      <a:lvl2pPr marL="457200" algn="l" defTabSz="457200" rtl="0" eaLnBrk="1" latinLnBrk="0" hangingPunct="1">
                        <a:defRPr sz="1800" b="1" kern="1200">
                          <a:solidFill>
                            <a:schemeClr val="tx1"/>
                          </a:solidFill>
                          <a:latin typeface="Arial" panose="020B0604020202020204"/>
                        </a:defRPr>
                      </a:lvl2pPr>
                      <a:lvl3pPr marL="914400" algn="l" defTabSz="457200" rtl="0" eaLnBrk="1" latinLnBrk="0" hangingPunct="1">
                        <a:defRPr sz="1800" b="1" kern="1200">
                          <a:solidFill>
                            <a:schemeClr val="tx1"/>
                          </a:solidFill>
                          <a:latin typeface="Arial" panose="020B0604020202020204"/>
                        </a:defRPr>
                      </a:lvl3pPr>
                      <a:lvl4pPr marL="1371600" algn="l" defTabSz="457200" rtl="0" eaLnBrk="1" latinLnBrk="0" hangingPunct="1">
                        <a:defRPr sz="1800" b="1" kern="1200">
                          <a:solidFill>
                            <a:schemeClr val="tx1"/>
                          </a:solidFill>
                          <a:latin typeface="Arial" panose="020B0604020202020204"/>
                        </a:defRPr>
                      </a:lvl4pPr>
                      <a:lvl5pPr marL="1828800" algn="l" defTabSz="457200" rtl="0" eaLnBrk="1" latinLnBrk="0" hangingPunct="1">
                        <a:defRPr sz="1800" b="1" kern="1200">
                          <a:solidFill>
                            <a:schemeClr val="tx1"/>
                          </a:solidFill>
                          <a:latin typeface="Arial" panose="020B0604020202020204"/>
                        </a:defRPr>
                      </a:lvl5pPr>
                      <a:lvl6pPr marL="2286000" algn="l" defTabSz="457200" rtl="0" eaLnBrk="1" latinLnBrk="0" hangingPunct="1">
                        <a:defRPr sz="1800" b="1" kern="1200">
                          <a:solidFill>
                            <a:schemeClr val="tx1"/>
                          </a:solidFill>
                          <a:latin typeface="Arial" panose="020B0604020202020204"/>
                        </a:defRPr>
                      </a:lvl6pPr>
                      <a:lvl7pPr marL="2743200" algn="l" defTabSz="457200" rtl="0" eaLnBrk="1" latinLnBrk="0" hangingPunct="1">
                        <a:defRPr sz="1800" b="1" kern="1200">
                          <a:solidFill>
                            <a:schemeClr val="tx1"/>
                          </a:solidFill>
                          <a:latin typeface="Arial" panose="020B0604020202020204"/>
                        </a:defRPr>
                      </a:lvl7pPr>
                      <a:lvl8pPr marL="3200400" algn="l" defTabSz="457200" rtl="0" eaLnBrk="1" latinLnBrk="0" hangingPunct="1">
                        <a:defRPr sz="1800" b="1" kern="1200">
                          <a:solidFill>
                            <a:schemeClr val="tx1"/>
                          </a:solidFill>
                          <a:latin typeface="Arial" panose="020B0604020202020204"/>
                        </a:defRPr>
                      </a:lvl8pPr>
                      <a:lvl9pPr marL="3657600" algn="l" defTabSz="457200" rtl="0" eaLnBrk="1" latinLnBrk="0" hangingPunct="1">
                        <a:defRPr sz="1800" b="1" kern="1200">
                          <a:solidFill>
                            <a:schemeClr val="tx1"/>
                          </a:solidFill>
                          <a:latin typeface="Arial" panose="020B0604020202020204"/>
                        </a:defRPr>
                      </a:lvl9pPr>
                    </a:lstStyle>
                    <a:p>
                      <a:pPr marL="0" marR="0" indent="0">
                        <a:lnSpc>
                          <a:spcPct val="115000"/>
                        </a:lnSpc>
                        <a:spcBef>
                          <a:spcPts val="0"/>
                        </a:spcBef>
                        <a:spcAft>
                          <a:spcPts val="100"/>
                        </a:spcAft>
                      </a:pPr>
                      <a:r>
                        <a:rPr lang="en-GB" sz="1200" b="0" dirty="0">
                          <a:effectLst/>
                          <a:latin typeface="Arial" panose="020B0604020202020204" pitchFamily="34" charset="0"/>
                          <a:cs typeface="Arial" panose="020B0604020202020204" pitchFamily="34" charset="0"/>
                        </a:rPr>
                        <a:t>Treatment-related possible </a:t>
                      </a:r>
                      <a:r>
                        <a:rPr lang="en-GB" sz="1200" b="0" dirty="0" err="1">
                          <a:effectLst/>
                          <a:latin typeface="Arial" panose="020B0604020202020204" pitchFamily="34" charset="0"/>
                          <a:cs typeface="Arial" panose="020B0604020202020204" pitchFamily="34" charset="0"/>
                        </a:rPr>
                        <a:t>imAEs</a:t>
                      </a:r>
                      <a:r>
                        <a:rPr lang="en-GB" sz="1200" b="0" dirty="0">
                          <a:effectLst/>
                          <a:latin typeface="Arial" panose="020B0604020202020204" pitchFamily="34" charset="0"/>
                          <a:cs typeface="Arial" panose="020B0604020202020204" pitchFamily="34" charset="0"/>
                        </a:rPr>
                        <a:t> grade ≥3,</a:t>
                      </a:r>
                      <a:r>
                        <a:rPr lang="en-GB" sz="1200" b="0" baseline="30000" dirty="0">
                          <a:solidFill>
                            <a:schemeClr val="tx1"/>
                          </a:solidFill>
                          <a:latin typeface="Arial" panose="020B0604020202020204" pitchFamily="34" charset="0"/>
                          <a:cs typeface="Arial" panose="020B0604020202020204" pitchFamily="34" charset="0"/>
                        </a:rPr>
                        <a:t>b</a:t>
                      </a:r>
                      <a:r>
                        <a:rPr lang="en-GB" sz="1200" b="0" dirty="0">
                          <a:effectLst/>
                          <a:latin typeface="Arial" panose="020B0604020202020204" pitchFamily="34" charset="0"/>
                          <a:cs typeface="Arial" panose="020B0604020202020204" pitchFamily="34" charset="0"/>
                        </a:rPr>
                        <a:t> n (%)</a:t>
                      </a:r>
                      <a:endParaRPr lang="en-PH" sz="1300" b="0" dirty="0">
                        <a:effectLst/>
                        <a:latin typeface="Arial" panose="020B0604020202020204" pitchFamily="34" charset="0"/>
                        <a:ea typeface="MS Gothic" panose="020B0609070205080204" pitchFamily="49" charset="-128"/>
                        <a:cs typeface="Arial" panose="020B0604020202020204" pitchFamily="34" charset="0"/>
                      </a:endParaRPr>
                    </a:p>
                  </a:txBody>
                  <a:tcPr marL="43689" marR="43689" marT="0" marB="0">
                    <a:lnL w="12700" cap="sq" cmpd="sng" algn="ctr">
                      <a:solidFill>
                        <a:srgbClr val="0460A9"/>
                      </a:solidFill>
                      <a:prstDash val="solid"/>
                    </a:lnL>
                    <a:lnR w="12700" cap="flat" cmpd="sng" algn="ctr">
                      <a:solidFill>
                        <a:srgbClr val="0460A9"/>
                      </a:solidFill>
                      <a:prstDash val="solid"/>
                      <a:round/>
                      <a:headEnd type="none" w="med" len="med"/>
                      <a:tailEnd type="none" w="med" len="med"/>
                    </a:lnR>
                    <a:lnT w="12700" cap="flat" cmpd="sng" algn="ctr">
                      <a:solidFill>
                        <a:srgbClr val="0460A9"/>
                      </a:solidFill>
                      <a:prstDash val="solid"/>
                      <a:round/>
                      <a:headEnd type="none" w="med" len="med"/>
                      <a:tailEnd type="none" w="med" len="med"/>
                    </a:lnT>
                    <a:lnB w="12700" cap="sq" cmpd="sng" algn="ctr">
                      <a:solidFill>
                        <a:srgbClr val="0460A9"/>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indent="0" algn="ctr">
                        <a:lnSpc>
                          <a:spcPct val="115000"/>
                        </a:lnSpc>
                        <a:spcBef>
                          <a:spcPts val="0"/>
                        </a:spcBef>
                        <a:spcAft>
                          <a:spcPts val="100"/>
                        </a:spcAft>
                      </a:pPr>
                      <a:r>
                        <a:rPr lang="en-US" sz="1300" dirty="0">
                          <a:effectLst/>
                          <a:latin typeface="Arial" panose="020B0604020202020204" pitchFamily="34" charset="0"/>
                          <a:ea typeface="MS Gothic" panose="020B0609070205080204" pitchFamily="49" charset="-128"/>
                          <a:cs typeface="Arial" panose="020B0604020202020204" pitchFamily="34" charset="0"/>
                        </a:rPr>
                        <a:t>4 (13.3)</a:t>
                      </a:r>
                      <a:endParaRPr lang="en-PH" sz="1300" dirty="0">
                        <a:effectLst/>
                        <a:latin typeface="Arial" panose="020B0604020202020204" pitchFamily="34" charset="0"/>
                        <a:ea typeface="MS Gothic" panose="020B0609070205080204" pitchFamily="49" charset="-128"/>
                        <a:cs typeface="Arial" panose="020B0604020202020204" pitchFamily="34" charset="0"/>
                      </a:endParaRPr>
                    </a:p>
                  </a:txBody>
                  <a:tcPr marL="43689" marR="43689" marT="0" marB="0" anchor="ctr">
                    <a:lnL w="12700" cap="flat" cmpd="sng" algn="ctr">
                      <a:solidFill>
                        <a:srgbClr val="0460A9"/>
                      </a:solidFill>
                      <a:prstDash val="solid"/>
                      <a:round/>
                      <a:headEnd type="none" w="med" len="med"/>
                      <a:tailEnd type="none" w="med" len="med"/>
                    </a:lnL>
                    <a:lnR>
                      <a:noFill/>
                    </a:lnR>
                    <a:lnT w="12700" cap="flat" cmpd="sng" algn="ctr">
                      <a:solidFill>
                        <a:srgbClr val="0460A9"/>
                      </a:solidFill>
                      <a:prstDash val="solid"/>
                      <a:round/>
                      <a:headEnd type="none" w="med" len="med"/>
                      <a:tailEnd type="none" w="med" len="med"/>
                    </a:lnT>
                    <a:lnB w="12700" cap="sq" cmpd="sng" algn="ctr">
                      <a:solidFill>
                        <a:srgbClr val="0460A9"/>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indent="0" algn="ctr">
                        <a:lnSpc>
                          <a:spcPct val="115000"/>
                        </a:lnSpc>
                        <a:spcBef>
                          <a:spcPts val="0"/>
                        </a:spcBef>
                        <a:spcAft>
                          <a:spcPts val="100"/>
                        </a:spcAft>
                      </a:pPr>
                      <a:r>
                        <a:rPr lang="en-US" sz="1300" dirty="0">
                          <a:effectLst/>
                          <a:latin typeface="Arial" panose="020B0604020202020204" pitchFamily="34" charset="0"/>
                          <a:ea typeface="MS Gothic" panose="020B0609070205080204" pitchFamily="49" charset="-128"/>
                          <a:cs typeface="Arial" panose="020B0604020202020204" pitchFamily="34" charset="0"/>
                        </a:rPr>
                        <a:t>0</a:t>
                      </a:r>
                      <a:endParaRPr lang="en-PH" sz="1300" dirty="0">
                        <a:effectLst/>
                        <a:latin typeface="Arial" panose="020B0604020202020204" pitchFamily="34" charset="0"/>
                        <a:ea typeface="MS Gothic" panose="020B0609070205080204" pitchFamily="49" charset="-128"/>
                        <a:cs typeface="Arial" panose="020B0604020202020204" pitchFamily="34" charset="0"/>
                      </a:endParaRPr>
                    </a:p>
                  </a:txBody>
                  <a:tcPr marL="43689" marR="43689" marT="0" marB="0" anchor="ctr">
                    <a:lnL>
                      <a:noFill/>
                    </a:lnL>
                    <a:lnR>
                      <a:noFill/>
                    </a:lnR>
                    <a:lnT w="12700" cap="flat" cmpd="sng" algn="ctr">
                      <a:solidFill>
                        <a:srgbClr val="0460A9"/>
                      </a:solidFill>
                      <a:prstDash val="solid"/>
                      <a:round/>
                      <a:headEnd type="none" w="med" len="med"/>
                      <a:tailEnd type="none" w="med" len="med"/>
                    </a:lnT>
                    <a:lnB w="12700" cap="sq" cmpd="sng" algn="ctr">
                      <a:solidFill>
                        <a:srgbClr val="0460A9"/>
                      </a:solidFill>
                      <a:prstDash val="soli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indent="0" algn="ctr">
                        <a:lnSpc>
                          <a:spcPct val="115000"/>
                        </a:lnSpc>
                        <a:spcBef>
                          <a:spcPts val="0"/>
                        </a:spcBef>
                        <a:spcAft>
                          <a:spcPts val="100"/>
                        </a:spcAft>
                      </a:pPr>
                      <a:r>
                        <a:rPr lang="en-US" sz="1300" dirty="0">
                          <a:effectLst/>
                          <a:latin typeface="Arial" panose="020B0604020202020204" pitchFamily="34" charset="0"/>
                          <a:ea typeface="MS Gothic" panose="020B0609070205080204" pitchFamily="49" charset="-128"/>
                          <a:cs typeface="Arial" panose="020B0604020202020204" pitchFamily="34" charset="0"/>
                        </a:rPr>
                        <a:t>2 (5.3)</a:t>
                      </a:r>
                      <a:endParaRPr lang="en-PH" sz="1300" dirty="0">
                        <a:effectLst/>
                        <a:latin typeface="Arial" panose="020B0604020202020204" pitchFamily="34" charset="0"/>
                        <a:ea typeface="MS Gothic" panose="020B0609070205080204" pitchFamily="49" charset="-128"/>
                        <a:cs typeface="Arial" panose="020B0604020202020204" pitchFamily="34" charset="0"/>
                      </a:endParaRPr>
                    </a:p>
                  </a:txBody>
                  <a:tcPr marL="43689" marR="43689" marT="0" marB="0" anchor="ctr">
                    <a:lnL>
                      <a:noFill/>
                    </a:lnL>
                    <a:lnR w="12700" cap="flat" cmpd="sng" algn="ctr">
                      <a:solidFill>
                        <a:srgbClr val="0460A9"/>
                      </a:solidFill>
                      <a:prstDash val="solid"/>
                      <a:round/>
                      <a:headEnd type="none" w="med" len="med"/>
                      <a:tailEnd type="none" w="med" len="med"/>
                    </a:lnR>
                    <a:lnT w="12700" cap="flat" cmpd="sng" algn="ctr">
                      <a:solidFill>
                        <a:srgbClr val="0460A9"/>
                      </a:solidFill>
                      <a:prstDash val="solid"/>
                      <a:round/>
                      <a:headEnd type="none" w="med" len="med"/>
                      <a:tailEnd type="none" w="med" len="med"/>
                    </a:lnT>
                    <a:lnB w="12700" cap="sq" cmpd="sng" algn="ctr">
                      <a:solidFill>
                        <a:srgbClr val="0460A9"/>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310291524"/>
                  </a:ext>
                </a:extLst>
              </a:tr>
            </a:tbl>
          </a:graphicData>
        </a:graphic>
      </p:graphicFrame>
      <p:sp>
        <p:nvSpPr>
          <p:cNvPr id="22" name="TextBox 21">
            <a:extLst>
              <a:ext uri="{FF2B5EF4-FFF2-40B4-BE49-F238E27FC236}">
                <a16:creationId xmlns:a16="http://schemas.microsoft.com/office/drawing/2014/main" id="{DC418D64-37E5-4CDC-89D7-4BEF00FD3D4A}"/>
              </a:ext>
            </a:extLst>
          </p:cNvPr>
          <p:cNvSpPr txBox="1"/>
          <p:nvPr/>
        </p:nvSpPr>
        <p:spPr>
          <a:xfrm>
            <a:off x="5958018" y="4296927"/>
            <a:ext cx="2593240" cy="276999"/>
          </a:xfrm>
          <a:prstGeom prst="rect">
            <a:avLst/>
          </a:prstGeom>
          <a:noFill/>
        </p:spPr>
        <p:txBody>
          <a:bodyPr wrap="square" rtlCol="0">
            <a:spAutoFit/>
          </a:bodyPr>
          <a:lstStyle/>
          <a:p>
            <a:pPr algn="ctr" defTabSz="1219170">
              <a:defRPr/>
            </a:pPr>
            <a:r>
              <a:rPr lang="en-US" sz="1200" kern="0" dirty="0">
                <a:latin typeface="Arial" panose="020B0604020202020204"/>
              </a:rPr>
              <a:t>Sabatolimab doses</a:t>
            </a:r>
            <a:endParaRPr lang="en-PH" sz="1200" kern="0" dirty="0">
              <a:latin typeface="Arial" panose="020B0604020202020204"/>
            </a:endParaRPr>
          </a:p>
        </p:txBody>
      </p:sp>
      <p:sp>
        <p:nvSpPr>
          <p:cNvPr id="25" name="TextBox 24">
            <a:extLst>
              <a:ext uri="{FF2B5EF4-FFF2-40B4-BE49-F238E27FC236}">
                <a16:creationId xmlns:a16="http://schemas.microsoft.com/office/drawing/2014/main" id="{46943E49-6495-48B9-86B3-70F3977E90E5}"/>
              </a:ext>
            </a:extLst>
          </p:cNvPr>
          <p:cNvSpPr txBox="1"/>
          <p:nvPr/>
        </p:nvSpPr>
        <p:spPr>
          <a:xfrm>
            <a:off x="9097588" y="4288107"/>
            <a:ext cx="2593240" cy="276999"/>
          </a:xfrm>
          <a:prstGeom prst="rect">
            <a:avLst/>
          </a:prstGeom>
          <a:noFill/>
        </p:spPr>
        <p:txBody>
          <a:bodyPr wrap="square" rtlCol="0">
            <a:spAutoFit/>
          </a:bodyPr>
          <a:lstStyle/>
          <a:p>
            <a:pPr algn="ctr" defTabSz="1219170">
              <a:defRPr/>
            </a:pPr>
            <a:r>
              <a:rPr lang="en-US" sz="1200" kern="0" dirty="0">
                <a:latin typeface="Arial" panose="020B0604020202020204"/>
              </a:rPr>
              <a:t>Sabatolimab doses</a:t>
            </a:r>
            <a:endParaRPr lang="en-PH" sz="1200" kern="0" dirty="0">
              <a:latin typeface="Arial" panose="020B0604020202020204"/>
            </a:endParaRPr>
          </a:p>
        </p:txBody>
      </p:sp>
      <p:graphicFrame>
        <p:nvGraphicFramePr>
          <p:cNvPr id="20" name="Chart 19">
            <a:extLst>
              <a:ext uri="{FF2B5EF4-FFF2-40B4-BE49-F238E27FC236}">
                <a16:creationId xmlns:a16="http://schemas.microsoft.com/office/drawing/2014/main" id="{1BB03425-FF26-46B2-AD17-63E6D0A0B607}"/>
              </a:ext>
            </a:extLst>
          </p:cNvPr>
          <p:cNvGraphicFramePr/>
          <p:nvPr>
            <p:extLst>
              <p:ext uri="{D42A27DB-BD31-4B8C-83A1-F6EECF244321}">
                <p14:modId xmlns:p14="http://schemas.microsoft.com/office/powerpoint/2010/main" val="2030665967"/>
              </p:ext>
            </p:extLst>
          </p:nvPr>
        </p:nvGraphicFramePr>
        <p:xfrm>
          <a:off x="8445275" y="2019919"/>
          <a:ext cx="3914209" cy="254461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3" name="Chart 22">
            <a:extLst>
              <a:ext uri="{FF2B5EF4-FFF2-40B4-BE49-F238E27FC236}">
                <a16:creationId xmlns:a16="http://schemas.microsoft.com/office/drawing/2014/main" id="{460D426C-EB02-4FF9-98C0-132F58A7F173}"/>
              </a:ext>
            </a:extLst>
          </p:cNvPr>
          <p:cNvGraphicFramePr/>
          <p:nvPr>
            <p:extLst>
              <p:ext uri="{D42A27DB-BD31-4B8C-83A1-F6EECF244321}">
                <p14:modId xmlns:p14="http://schemas.microsoft.com/office/powerpoint/2010/main" val="608716606"/>
              </p:ext>
            </p:extLst>
          </p:nvPr>
        </p:nvGraphicFramePr>
        <p:xfrm>
          <a:off x="5304385" y="1898058"/>
          <a:ext cx="3951641" cy="26710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Table 4">
            <a:extLst>
              <a:ext uri="{FF2B5EF4-FFF2-40B4-BE49-F238E27FC236}">
                <a16:creationId xmlns:a16="http://schemas.microsoft.com/office/drawing/2014/main" id="{7AC076C5-B6A9-484A-8C63-238BA4B55D8C}"/>
              </a:ext>
            </a:extLst>
          </p:cNvPr>
          <p:cNvGraphicFramePr>
            <a:graphicFrameLocks noGrp="1"/>
          </p:cNvGraphicFramePr>
          <p:nvPr>
            <p:extLst>
              <p:ext uri="{D42A27DB-BD31-4B8C-83A1-F6EECF244321}">
                <p14:modId xmlns:p14="http://schemas.microsoft.com/office/powerpoint/2010/main" val="1649580808"/>
              </p:ext>
            </p:extLst>
          </p:nvPr>
        </p:nvGraphicFramePr>
        <p:xfrm>
          <a:off x="6118018" y="2446773"/>
          <a:ext cx="2379822" cy="274320"/>
        </p:xfrm>
        <a:graphic>
          <a:graphicData uri="http://schemas.openxmlformats.org/drawingml/2006/table">
            <a:tbl>
              <a:tblPr firstRow="1" bandRow="1">
                <a:tableStyleId>{2D5ABB26-0587-4C30-8999-92F81FD0307C}</a:tableStyleId>
              </a:tblPr>
              <a:tblGrid>
                <a:gridCol w="793274">
                  <a:extLst>
                    <a:ext uri="{9D8B030D-6E8A-4147-A177-3AD203B41FA5}">
                      <a16:colId xmlns:a16="http://schemas.microsoft.com/office/drawing/2014/main" val="2998222777"/>
                    </a:ext>
                  </a:extLst>
                </a:gridCol>
                <a:gridCol w="793274">
                  <a:extLst>
                    <a:ext uri="{9D8B030D-6E8A-4147-A177-3AD203B41FA5}">
                      <a16:colId xmlns:a16="http://schemas.microsoft.com/office/drawing/2014/main" val="3224980870"/>
                    </a:ext>
                  </a:extLst>
                </a:gridCol>
                <a:gridCol w="793274">
                  <a:extLst>
                    <a:ext uri="{9D8B030D-6E8A-4147-A177-3AD203B41FA5}">
                      <a16:colId xmlns:a16="http://schemas.microsoft.com/office/drawing/2014/main" val="1611931339"/>
                    </a:ext>
                  </a:extLst>
                </a:gridCol>
              </a:tblGrid>
              <a:tr h="212244">
                <a:tc>
                  <a:txBody>
                    <a:bodyPr/>
                    <a:lstStyle/>
                    <a:p>
                      <a:pPr algn="ctr"/>
                      <a:r>
                        <a:rPr lang="en-US" sz="1200" b="1" dirty="0">
                          <a:solidFill>
                            <a:schemeClr val="tx1"/>
                          </a:solidFill>
                          <a:latin typeface="Arial" panose="020B0604020202020204" pitchFamily="34" charset="0"/>
                          <a:cs typeface="Arial" panose="020B0604020202020204" pitchFamily="34" charset="0"/>
                        </a:rPr>
                        <a:t>50.0%</a:t>
                      </a:r>
                      <a:endParaRPr lang="en-PH" sz="12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US" sz="1200" b="1" dirty="0">
                          <a:solidFill>
                            <a:schemeClr val="tx1"/>
                          </a:solidFill>
                          <a:latin typeface="Arial" panose="020B0604020202020204" pitchFamily="34" charset="0"/>
                          <a:cs typeface="Arial" panose="020B0604020202020204" pitchFamily="34" charset="0"/>
                        </a:rPr>
                        <a:t>46.2%</a:t>
                      </a:r>
                      <a:endParaRPr lang="en-PH" sz="12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US" sz="1200" b="1" smtClean="0">
                          <a:solidFill>
                            <a:schemeClr val="tx1"/>
                          </a:solidFill>
                          <a:latin typeface="Arial" panose="020B0604020202020204" pitchFamily="34" charset="0"/>
                          <a:cs typeface="Arial" panose="020B0604020202020204" pitchFamily="34" charset="0"/>
                        </a:rPr>
                        <a:t>57.1%</a:t>
                      </a:r>
                      <a:endParaRPr lang="en-PH" sz="1200" b="1"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26279558"/>
                  </a:ext>
                </a:extLst>
              </a:tr>
            </a:tbl>
          </a:graphicData>
        </a:graphic>
      </p:graphicFrame>
      <p:graphicFrame>
        <p:nvGraphicFramePr>
          <p:cNvPr id="21" name="Table 4">
            <a:extLst>
              <a:ext uri="{FF2B5EF4-FFF2-40B4-BE49-F238E27FC236}">
                <a16:creationId xmlns:a16="http://schemas.microsoft.com/office/drawing/2014/main" id="{E5357746-7152-4B25-9263-82A9D660FFC4}"/>
              </a:ext>
            </a:extLst>
          </p:cNvPr>
          <p:cNvGraphicFramePr>
            <a:graphicFrameLocks noGrp="1"/>
          </p:cNvGraphicFramePr>
          <p:nvPr>
            <p:extLst>
              <p:ext uri="{D42A27DB-BD31-4B8C-83A1-F6EECF244321}">
                <p14:modId xmlns:p14="http://schemas.microsoft.com/office/powerpoint/2010/main" val="3374561722"/>
              </p:ext>
            </p:extLst>
          </p:nvPr>
        </p:nvGraphicFramePr>
        <p:xfrm>
          <a:off x="9210524" y="2446773"/>
          <a:ext cx="2379822" cy="274320"/>
        </p:xfrm>
        <a:graphic>
          <a:graphicData uri="http://schemas.openxmlformats.org/drawingml/2006/table">
            <a:tbl>
              <a:tblPr firstRow="1" bandRow="1">
                <a:tableStyleId>{2D5ABB26-0587-4C30-8999-92F81FD0307C}</a:tableStyleId>
              </a:tblPr>
              <a:tblGrid>
                <a:gridCol w="793274">
                  <a:extLst>
                    <a:ext uri="{9D8B030D-6E8A-4147-A177-3AD203B41FA5}">
                      <a16:colId xmlns:a16="http://schemas.microsoft.com/office/drawing/2014/main" val="2998222777"/>
                    </a:ext>
                  </a:extLst>
                </a:gridCol>
                <a:gridCol w="793274">
                  <a:extLst>
                    <a:ext uri="{9D8B030D-6E8A-4147-A177-3AD203B41FA5}">
                      <a16:colId xmlns:a16="http://schemas.microsoft.com/office/drawing/2014/main" val="3224980870"/>
                    </a:ext>
                  </a:extLst>
                </a:gridCol>
                <a:gridCol w="793274">
                  <a:extLst>
                    <a:ext uri="{9D8B030D-6E8A-4147-A177-3AD203B41FA5}">
                      <a16:colId xmlns:a16="http://schemas.microsoft.com/office/drawing/2014/main" val="1611931339"/>
                    </a:ext>
                  </a:extLst>
                </a:gridCol>
              </a:tblGrid>
              <a:tr h="212244">
                <a:tc>
                  <a:txBody>
                    <a:bodyPr/>
                    <a:lstStyle/>
                    <a:p>
                      <a:pPr algn="ctr"/>
                      <a:r>
                        <a:rPr lang="en-US" sz="1200" b="1" smtClean="0">
                          <a:solidFill>
                            <a:schemeClr val="tx1"/>
                          </a:solidFill>
                          <a:latin typeface="Arial" panose="020B0604020202020204" pitchFamily="34" charset="0"/>
                          <a:cs typeface="Arial" panose="020B0604020202020204" pitchFamily="34" charset="0"/>
                        </a:rPr>
                        <a:t>35.3%</a:t>
                      </a:r>
                      <a:endParaRPr lang="en-PH" sz="12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US" sz="1200" b="1" smtClean="0">
                          <a:solidFill>
                            <a:schemeClr val="tx1"/>
                          </a:solidFill>
                          <a:latin typeface="Arial" panose="020B0604020202020204" pitchFamily="34" charset="0"/>
                          <a:cs typeface="Arial" panose="020B0604020202020204" pitchFamily="34" charset="0"/>
                        </a:rPr>
                        <a:t>34.5%</a:t>
                      </a:r>
                      <a:endParaRPr lang="en-PH" sz="12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US" sz="1200" b="1" dirty="0">
                          <a:solidFill>
                            <a:schemeClr val="tx1"/>
                          </a:solidFill>
                          <a:latin typeface="Arial" panose="020B0604020202020204" pitchFamily="34" charset="0"/>
                          <a:cs typeface="Arial" panose="020B0604020202020204" pitchFamily="34" charset="0"/>
                        </a:rPr>
                        <a:t>31.6%</a:t>
                      </a:r>
                      <a:endParaRPr lang="en-PH" sz="1200" b="1"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26279558"/>
                  </a:ext>
                </a:extLst>
              </a:tr>
            </a:tbl>
          </a:graphicData>
        </a:graphic>
      </p:graphicFrame>
      <p:sp>
        <p:nvSpPr>
          <p:cNvPr id="24" name="TextBox 23">
            <a:extLst>
              <a:ext uri="{FF2B5EF4-FFF2-40B4-BE49-F238E27FC236}">
                <a16:creationId xmlns:a16="http://schemas.microsoft.com/office/drawing/2014/main" id="{BB39E993-6982-42C2-98B2-2BDCBD92E09E}"/>
              </a:ext>
            </a:extLst>
          </p:cNvPr>
          <p:cNvSpPr txBox="1"/>
          <p:nvPr/>
        </p:nvSpPr>
        <p:spPr>
          <a:xfrm>
            <a:off x="5797588" y="1919757"/>
            <a:ext cx="2804160" cy="297454"/>
          </a:xfrm>
          <a:prstGeom prst="rect">
            <a:avLst/>
          </a:prstGeom>
          <a:noFill/>
        </p:spPr>
        <p:txBody>
          <a:bodyPr wrap="square" rtlCol="0">
            <a:spAutoFit/>
          </a:bodyPr>
          <a:lstStyle/>
          <a:p>
            <a:pPr algn="ctr" defTabSz="1219170"/>
            <a:r>
              <a:rPr lang="en-US" sz="1333" dirty="0" err="1">
                <a:solidFill>
                  <a:srgbClr val="023761"/>
                </a:solidFill>
                <a:latin typeface="Arial" panose="020B0604020202020204"/>
              </a:rPr>
              <a:t>vHR</a:t>
            </a:r>
            <a:r>
              <a:rPr lang="en-US" sz="1333" dirty="0">
                <a:solidFill>
                  <a:srgbClr val="023761"/>
                </a:solidFill>
                <a:latin typeface="Arial" panose="020B0604020202020204"/>
              </a:rPr>
              <a:t>/HR-MDS evaluable patients</a:t>
            </a:r>
            <a:endParaRPr lang="en-PH" sz="1333" dirty="0">
              <a:solidFill>
                <a:srgbClr val="023761"/>
              </a:solidFill>
              <a:latin typeface="Arial" panose="020B0604020202020204"/>
            </a:endParaRPr>
          </a:p>
        </p:txBody>
      </p:sp>
    </p:spTree>
    <p:extLst>
      <p:ext uri="{BB962C8B-B14F-4D97-AF65-F5344CB8AC3E}">
        <p14:creationId xmlns:p14="http://schemas.microsoft.com/office/powerpoint/2010/main" val="257601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854CCAE-E3D4-4388-ACC0-19CCC69F5BCF}"/>
              </a:ext>
            </a:extLst>
          </p:cNvPr>
          <p:cNvSpPr>
            <a:spLocks noGrp="1"/>
          </p:cNvSpPr>
          <p:nvPr>
            <p:ph type="sldNum" sz="quarter" idx="12"/>
          </p:nvPr>
        </p:nvSpPr>
        <p:spPr/>
        <p:txBody>
          <a:bodyPr/>
          <a:lstStyle/>
          <a:p>
            <a:fld id="{DA69A137-6BDB-47B4-8B9B-30BE2E63C07B}" type="slidenum">
              <a:rPr lang="en-US" smtClean="0"/>
              <a:pPr/>
              <a:t>11</a:t>
            </a:fld>
            <a:endParaRPr lang="en-US" dirty="0"/>
          </a:p>
        </p:txBody>
      </p:sp>
      <p:sp>
        <p:nvSpPr>
          <p:cNvPr id="10" name="Text Placeholder 9">
            <a:extLst>
              <a:ext uri="{FF2B5EF4-FFF2-40B4-BE49-F238E27FC236}">
                <a16:creationId xmlns:a16="http://schemas.microsoft.com/office/drawing/2014/main" id="{2F73085B-BFCE-4C7F-B400-51A8777CDC58}"/>
              </a:ext>
            </a:extLst>
          </p:cNvPr>
          <p:cNvSpPr>
            <a:spLocks noGrp="1"/>
          </p:cNvSpPr>
          <p:nvPr>
            <p:ph type="body" sz="quarter" idx="16"/>
          </p:nvPr>
        </p:nvSpPr>
        <p:spPr>
          <a:xfrm>
            <a:off x="888705" y="2939289"/>
            <a:ext cx="3160782" cy="1844101"/>
          </a:xfrm>
        </p:spPr>
        <p:txBody>
          <a:bodyPr/>
          <a:lstStyle/>
          <a:p>
            <a:pPr>
              <a:spcAft>
                <a:spcPts val="800"/>
              </a:spcAft>
            </a:pPr>
            <a:r>
              <a:rPr lang="en-US" sz="2000" b="1" dirty="0">
                <a:cs typeface="Calibri" panose="020F0502020204030204" pitchFamily="34" charset="0"/>
              </a:rPr>
              <a:t>3.</a:t>
            </a:r>
            <a:r>
              <a:rPr lang="en-US" sz="1400" dirty="0">
                <a:cs typeface="Calibri" panose="020F0502020204030204" pitchFamily="34" charset="0"/>
              </a:rPr>
              <a:t> Sabatolimab + HMA showed promising efficacy and good safety/tolerability in patients with </a:t>
            </a:r>
            <a:r>
              <a:rPr lang="en-US" sz="1400" dirty="0" err="1">
                <a:cs typeface="Calibri" panose="020F0502020204030204" pitchFamily="34" charset="0"/>
              </a:rPr>
              <a:t>vHR</a:t>
            </a:r>
            <a:r>
              <a:rPr lang="en-US" sz="1400" dirty="0">
                <a:cs typeface="Calibri" panose="020F0502020204030204" pitchFamily="34" charset="0"/>
              </a:rPr>
              <a:t>/HR-MDS and AML at both 400 mg Q2W and 800 mg Q4W, with no clear relationship between sabatolimab dose/exposure and safety/efficacy</a:t>
            </a:r>
            <a:endParaRPr lang="en-US" sz="1400" dirty="0"/>
          </a:p>
        </p:txBody>
      </p:sp>
      <p:sp>
        <p:nvSpPr>
          <p:cNvPr id="7" name="Text Placeholder 6">
            <a:extLst>
              <a:ext uri="{FF2B5EF4-FFF2-40B4-BE49-F238E27FC236}">
                <a16:creationId xmlns:a16="http://schemas.microsoft.com/office/drawing/2014/main" id="{A1BCF8F8-6D5C-454A-BF8F-E25CBC2D9796}"/>
              </a:ext>
            </a:extLst>
          </p:cNvPr>
          <p:cNvSpPr>
            <a:spLocks noGrp="1"/>
          </p:cNvSpPr>
          <p:nvPr>
            <p:ph type="body" sz="quarter" idx="13"/>
          </p:nvPr>
        </p:nvSpPr>
        <p:spPr>
          <a:xfrm>
            <a:off x="1219200" y="474380"/>
            <a:ext cx="3796735" cy="1455377"/>
          </a:xfrm>
        </p:spPr>
        <p:txBody>
          <a:bodyPr/>
          <a:lstStyle/>
          <a:p>
            <a:pPr>
              <a:spcAft>
                <a:spcPts val="800"/>
              </a:spcAft>
            </a:pPr>
            <a:r>
              <a:rPr lang="en-US" sz="2000" b="1" dirty="0">
                <a:cs typeface="Calibri" panose="020F0502020204030204" pitchFamily="34" charset="0"/>
              </a:rPr>
              <a:t>1.</a:t>
            </a:r>
            <a:r>
              <a:rPr lang="en-US" sz="1400" b="1" dirty="0">
                <a:cs typeface="Calibri" panose="020F0502020204030204" pitchFamily="34" charset="0"/>
              </a:rPr>
              <a:t> </a:t>
            </a:r>
            <a:r>
              <a:rPr lang="en-US" sz="1400" dirty="0">
                <a:cs typeface="Calibri" panose="020F0502020204030204" pitchFamily="34" charset="0"/>
              </a:rPr>
              <a:t>Sabatolimab 400 mg Q2W was predicted to have th</a:t>
            </a:r>
            <a:r>
              <a:rPr lang="en-US" sz="1400" dirty="0"/>
              <a:t>e highest steady state C</a:t>
            </a:r>
            <a:r>
              <a:rPr lang="en-US" sz="1400" baseline="-25000" dirty="0"/>
              <a:t>trough</a:t>
            </a:r>
            <a:r>
              <a:rPr lang="en-US" sz="1400" dirty="0"/>
              <a:t> and TIM-3 occupancy rate when combined with HMA; 800 mg was predicted to be an equivalent Q4W dosing regimen</a:t>
            </a:r>
          </a:p>
        </p:txBody>
      </p:sp>
      <p:sp>
        <p:nvSpPr>
          <p:cNvPr id="33" name="Text Placeholder 32">
            <a:extLst>
              <a:ext uri="{FF2B5EF4-FFF2-40B4-BE49-F238E27FC236}">
                <a16:creationId xmlns:a16="http://schemas.microsoft.com/office/drawing/2014/main" id="{A987621F-C69D-481A-ADF6-4B5BA09F0DD9}"/>
              </a:ext>
            </a:extLst>
          </p:cNvPr>
          <p:cNvSpPr>
            <a:spLocks noGrp="1"/>
          </p:cNvSpPr>
          <p:nvPr>
            <p:ph type="body" sz="quarter" idx="14"/>
          </p:nvPr>
        </p:nvSpPr>
        <p:spPr>
          <a:xfrm>
            <a:off x="7031689" y="449163"/>
            <a:ext cx="4120667" cy="1386221"/>
          </a:xfrm>
        </p:spPr>
        <p:txBody>
          <a:bodyPr/>
          <a:lstStyle/>
          <a:p>
            <a:pPr>
              <a:spcAft>
                <a:spcPts val="800"/>
              </a:spcAft>
            </a:pPr>
            <a:r>
              <a:rPr lang="en-US" sz="2000" b="1" dirty="0">
                <a:cs typeface="Calibri" panose="020F0502020204030204" pitchFamily="34" charset="0"/>
              </a:rPr>
              <a:t>2. </a:t>
            </a:r>
            <a:r>
              <a:rPr lang="en-US" sz="1400" dirty="0" err="1">
                <a:cs typeface="Calibri" panose="020F0502020204030204" pitchFamily="34" charset="0"/>
              </a:rPr>
              <a:t>Sabatolimab</a:t>
            </a:r>
            <a:r>
              <a:rPr lang="en-US" sz="1400" dirty="0">
                <a:cs typeface="Calibri" panose="020F0502020204030204" pitchFamily="34" charset="0"/>
              </a:rPr>
              <a:t> 400 mg Q2W and 800 mg Q4W provided similarly high levels of TIM-3 engagement based on analysis of sTIM-3 concentration and receptor occupancy modeling</a:t>
            </a:r>
          </a:p>
        </p:txBody>
      </p:sp>
      <p:sp>
        <p:nvSpPr>
          <p:cNvPr id="34" name="Text Placeholder 33">
            <a:extLst>
              <a:ext uri="{FF2B5EF4-FFF2-40B4-BE49-F238E27FC236}">
                <a16:creationId xmlns:a16="http://schemas.microsoft.com/office/drawing/2014/main" id="{0A5A9E04-5505-44F3-A52F-A8597E07C7A4}"/>
              </a:ext>
            </a:extLst>
          </p:cNvPr>
          <p:cNvSpPr>
            <a:spLocks noGrp="1"/>
          </p:cNvSpPr>
          <p:nvPr>
            <p:ph type="body" sz="quarter" idx="15"/>
          </p:nvPr>
        </p:nvSpPr>
        <p:spPr>
          <a:xfrm>
            <a:off x="8668782" y="2857649"/>
            <a:ext cx="2627952" cy="1844101"/>
          </a:xfrm>
        </p:spPr>
        <p:txBody>
          <a:bodyPr/>
          <a:lstStyle/>
          <a:p>
            <a:pPr>
              <a:spcAft>
                <a:spcPts val="800"/>
              </a:spcAft>
            </a:pPr>
            <a:r>
              <a:rPr lang="en-US" sz="2000" b="1" dirty="0"/>
              <a:t>4.</a:t>
            </a:r>
            <a:r>
              <a:rPr lang="en-US" sz="1400" dirty="0"/>
              <a:t> These results validate the selection of the 400 mg Q2W and 800 mg Q4W dosing regimens for the STIMULUS clinical trial program </a:t>
            </a:r>
            <a:endParaRPr lang="en-PH" sz="1400" dirty="0"/>
          </a:p>
        </p:txBody>
      </p:sp>
      <p:sp>
        <p:nvSpPr>
          <p:cNvPr id="35" name="Text Placeholder 34">
            <a:extLst>
              <a:ext uri="{FF2B5EF4-FFF2-40B4-BE49-F238E27FC236}">
                <a16:creationId xmlns:a16="http://schemas.microsoft.com/office/drawing/2014/main" id="{9C1BDAD3-626D-4846-BF06-D369DE595316}"/>
              </a:ext>
            </a:extLst>
          </p:cNvPr>
          <p:cNvSpPr>
            <a:spLocks noGrp="1"/>
          </p:cNvSpPr>
          <p:nvPr>
            <p:ph type="body" sz="quarter" idx="17"/>
          </p:nvPr>
        </p:nvSpPr>
        <p:spPr>
          <a:xfrm>
            <a:off x="3292457" y="5217553"/>
            <a:ext cx="5871640" cy="950030"/>
          </a:xfrm>
        </p:spPr>
        <p:txBody>
          <a:bodyPr/>
          <a:lstStyle/>
          <a:p>
            <a:pPr marL="228600" lvl="1" algn="l">
              <a:spcAft>
                <a:spcPts val="800"/>
              </a:spcAft>
            </a:pPr>
            <a:r>
              <a:rPr lang="en-US" sz="1200" dirty="0"/>
              <a:t>Updated clinical data from Phase 1b study of sabatolimab + HMA in MDS/AML: Brunner AM et al. Oral presentation #657; Monday, December 7, 2020; 12:30 </a:t>
            </a:r>
            <a:r>
              <a:rPr lang="en-US" sz="1200" cap="small" dirty="0"/>
              <a:t>pm</a:t>
            </a:r>
            <a:r>
              <a:rPr lang="en-US" sz="1200" dirty="0"/>
              <a:t> </a:t>
            </a:r>
          </a:p>
          <a:p>
            <a:pPr marL="0" lvl="1">
              <a:spcAft>
                <a:spcPts val="800"/>
              </a:spcAft>
            </a:pPr>
            <a:r>
              <a:rPr lang="en-US" sz="1200" dirty="0"/>
              <a:t>STIMULUS TiP poster: Zeidan AM, et al; Poster 1294; December 5-8, 2020</a:t>
            </a:r>
          </a:p>
        </p:txBody>
      </p:sp>
      <p:sp>
        <p:nvSpPr>
          <p:cNvPr id="11" name="Arrow: Circular 10">
            <a:extLst>
              <a:ext uri="{FF2B5EF4-FFF2-40B4-BE49-F238E27FC236}">
                <a16:creationId xmlns:a16="http://schemas.microsoft.com/office/drawing/2014/main" id="{2CE093F0-1157-4A9C-86BC-3F8907DA2678}"/>
              </a:ext>
            </a:extLst>
          </p:cNvPr>
          <p:cNvSpPr/>
          <p:nvPr/>
        </p:nvSpPr>
        <p:spPr>
          <a:xfrm rot="5400000" flipV="1">
            <a:off x="2076299" y="2754180"/>
            <a:ext cx="2193622" cy="3701179"/>
          </a:xfrm>
          <a:prstGeom prst="circularArrow">
            <a:avLst>
              <a:gd name="adj1" fmla="val 9204"/>
              <a:gd name="adj2" fmla="val 1142319"/>
              <a:gd name="adj3" fmla="val 28095"/>
              <a:gd name="adj4" fmla="val 17867225"/>
              <a:gd name="adj5" fmla="val 9397"/>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12" name="Arrow: Circular 11">
            <a:extLst>
              <a:ext uri="{FF2B5EF4-FFF2-40B4-BE49-F238E27FC236}">
                <a16:creationId xmlns:a16="http://schemas.microsoft.com/office/drawing/2014/main" id="{3FDED419-6CE6-4CBE-BD3E-DB9B7A0A70C5}"/>
              </a:ext>
            </a:extLst>
          </p:cNvPr>
          <p:cNvSpPr/>
          <p:nvPr/>
        </p:nvSpPr>
        <p:spPr>
          <a:xfrm rot="16032160" flipH="1" flipV="1">
            <a:off x="8091462" y="3267555"/>
            <a:ext cx="2193622" cy="3701179"/>
          </a:xfrm>
          <a:prstGeom prst="circularArrow">
            <a:avLst>
              <a:gd name="adj1" fmla="val 9204"/>
              <a:gd name="adj2" fmla="val 1142319"/>
              <a:gd name="adj3" fmla="val 28095"/>
              <a:gd name="adj4" fmla="val 16951327"/>
              <a:gd name="adj5" fmla="val 9397"/>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Tree>
    <p:extLst>
      <p:ext uri="{BB962C8B-B14F-4D97-AF65-F5344CB8AC3E}">
        <p14:creationId xmlns:p14="http://schemas.microsoft.com/office/powerpoint/2010/main" val="2254376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8700DD-5D7C-4884-93FE-E1EC32C56A91}"/>
              </a:ext>
            </a:extLst>
          </p:cNvPr>
          <p:cNvSpPr>
            <a:spLocks noGrp="1"/>
          </p:cNvSpPr>
          <p:nvPr>
            <p:ph type="title"/>
          </p:nvPr>
        </p:nvSpPr>
        <p:spPr/>
        <p:txBody>
          <a:bodyPr/>
          <a:lstStyle/>
          <a:p>
            <a:r>
              <a:rPr lang="en-US" dirty="0"/>
              <a:t>Acknowledgments</a:t>
            </a:r>
          </a:p>
        </p:txBody>
      </p:sp>
      <p:sp>
        <p:nvSpPr>
          <p:cNvPr id="10" name="Content Placeholder 9">
            <a:extLst>
              <a:ext uri="{FF2B5EF4-FFF2-40B4-BE49-F238E27FC236}">
                <a16:creationId xmlns:a16="http://schemas.microsoft.com/office/drawing/2014/main" id="{FEE964BF-7B57-4D95-9875-6E409207D31E}"/>
              </a:ext>
            </a:extLst>
          </p:cNvPr>
          <p:cNvSpPr>
            <a:spLocks noGrp="1"/>
          </p:cNvSpPr>
          <p:nvPr>
            <p:ph idx="1"/>
          </p:nvPr>
        </p:nvSpPr>
        <p:spPr>
          <a:xfrm>
            <a:off x="459509" y="1757543"/>
            <a:ext cx="7155193" cy="4220297"/>
          </a:xfrm>
        </p:spPr>
        <p:txBody>
          <a:bodyPr>
            <a:normAutofit/>
          </a:bodyPr>
          <a:lstStyle/>
          <a:p>
            <a:pPr marL="342900" indent="-342900" eaLnBrk="0" hangingPunct="0"/>
            <a:r>
              <a:rPr lang="en-US" dirty="0">
                <a:cs typeface="Arial" charset="0"/>
              </a:rPr>
              <a:t>The authors thank the patients who participated in the trial and their families</a:t>
            </a:r>
          </a:p>
          <a:p>
            <a:pPr marL="342900" indent="-342900" eaLnBrk="0" hangingPunct="0"/>
            <a:r>
              <a:rPr lang="en-US" dirty="0">
                <a:cs typeface="Arial" charset="0"/>
              </a:rPr>
              <a:t>This study was funded by Novartis Pharmaceuticals Corporation</a:t>
            </a:r>
          </a:p>
          <a:p>
            <a:pPr marL="342900" indent="-342900" eaLnBrk="0" hangingPunct="0"/>
            <a:r>
              <a:rPr lang="en-US" dirty="0">
                <a:cs typeface="Arial" charset="0"/>
              </a:rPr>
              <a:t>Editorial assistance was provided by Jasmine Javier</a:t>
            </a:r>
            <a:r>
              <a:rPr lang="en-US">
                <a:cs typeface="Arial" charset="0"/>
              </a:rPr>
              <a:t>, MD, </a:t>
            </a:r>
            <a:r>
              <a:rPr lang="en-US" dirty="0">
                <a:cs typeface="Arial" charset="0"/>
              </a:rPr>
              <a:t>of Healthcare Consultancy Group, LLC</a:t>
            </a:r>
            <a:r>
              <a:rPr lang="en-US">
                <a:cs typeface="Arial" charset="0"/>
              </a:rPr>
              <a:t>, and </a:t>
            </a:r>
            <a:r>
              <a:rPr lang="en-US" dirty="0">
                <a:cs typeface="Arial" charset="0"/>
              </a:rPr>
              <a:t>funded by Novartis Pharmaceuticals Corporation</a:t>
            </a:r>
          </a:p>
        </p:txBody>
      </p:sp>
      <p:sp>
        <p:nvSpPr>
          <p:cNvPr id="3" name="Slide Number Placeholder 2">
            <a:extLst>
              <a:ext uri="{FF2B5EF4-FFF2-40B4-BE49-F238E27FC236}">
                <a16:creationId xmlns:a16="http://schemas.microsoft.com/office/drawing/2014/main" id="{F2A58858-ECB0-485B-96EE-50B26DB53EB8}"/>
              </a:ext>
            </a:extLst>
          </p:cNvPr>
          <p:cNvSpPr>
            <a:spLocks noGrp="1"/>
          </p:cNvSpPr>
          <p:nvPr>
            <p:ph type="sldNum" sz="quarter" idx="12"/>
          </p:nvPr>
        </p:nvSpPr>
        <p:spPr/>
        <p:txBody>
          <a:bodyPr/>
          <a:lstStyle/>
          <a:p>
            <a:fld id="{DA69A137-6BDB-47B4-8B9B-30BE2E63C07B}" type="slidenum">
              <a:rPr lang="en-US" smtClean="0"/>
              <a:pPr/>
              <a:t>12</a:t>
            </a:fld>
            <a:endParaRPr lang="en-US" dirty="0"/>
          </a:p>
        </p:txBody>
      </p:sp>
      <p:sp>
        <p:nvSpPr>
          <p:cNvPr id="67" name="Rectangle: Rounded Corners 66">
            <a:extLst>
              <a:ext uri="{FF2B5EF4-FFF2-40B4-BE49-F238E27FC236}">
                <a16:creationId xmlns:a16="http://schemas.microsoft.com/office/drawing/2014/main" id="{D36A3DC5-B8BB-4C39-A626-5AC07612853A}"/>
              </a:ext>
            </a:extLst>
          </p:cNvPr>
          <p:cNvSpPr/>
          <p:nvPr/>
        </p:nvSpPr>
        <p:spPr>
          <a:xfrm>
            <a:off x="8293100" y="675185"/>
            <a:ext cx="3511550" cy="5673660"/>
          </a:xfrm>
          <a:prstGeom prst="roundRect">
            <a:avLst>
              <a:gd name="adj" fmla="val 5856"/>
            </a:avLst>
          </a:prstGeom>
          <a:solidFill>
            <a:srgbClr val="7399B4">
              <a:alpha val="55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Rounded Corners 67">
            <a:extLst>
              <a:ext uri="{FF2B5EF4-FFF2-40B4-BE49-F238E27FC236}">
                <a16:creationId xmlns:a16="http://schemas.microsoft.com/office/drawing/2014/main" id="{ECCAEAEA-2A93-479D-8184-A8EE69757028}"/>
              </a:ext>
            </a:extLst>
          </p:cNvPr>
          <p:cNvSpPr/>
          <p:nvPr/>
        </p:nvSpPr>
        <p:spPr>
          <a:xfrm>
            <a:off x="8459827" y="852466"/>
            <a:ext cx="3178097" cy="5319099"/>
          </a:xfrm>
          <a:prstGeom prst="roundRect">
            <a:avLst>
              <a:gd name="adj" fmla="val 6819"/>
            </a:avLst>
          </a:prstGeom>
          <a:solidFill>
            <a:schemeClr val="bg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 Placeholder 11">
            <a:extLst>
              <a:ext uri="{FF2B5EF4-FFF2-40B4-BE49-F238E27FC236}">
                <a16:creationId xmlns:a16="http://schemas.microsoft.com/office/drawing/2014/main" id="{EFA84E44-0725-4A60-9C68-FAED5EA7FA8A}"/>
              </a:ext>
            </a:extLst>
          </p:cNvPr>
          <p:cNvSpPr txBox="1">
            <a:spLocks/>
          </p:cNvSpPr>
          <p:nvPr/>
        </p:nvSpPr>
        <p:spPr>
          <a:xfrm>
            <a:off x="8553535" y="5461687"/>
            <a:ext cx="3034632" cy="623912"/>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200"/>
              </a:spcBef>
              <a:buClr>
                <a:schemeClr val="accent4"/>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1200"/>
              </a:spcBef>
              <a:buClr>
                <a:schemeClr val="accent4"/>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1200"/>
              </a:spcBef>
              <a:buClr>
                <a:schemeClr val="accent4"/>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12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12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aseline="30000" dirty="0"/>
              <a:t>Copies of this poster obtained through QR (Quick Response) code are for personal use only and may not be reproduced without permission of the authors.</a:t>
            </a:r>
          </a:p>
        </p:txBody>
      </p:sp>
      <p:sp>
        <p:nvSpPr>
          <p:cNvPr id="71" name="Text Placeholder 11">
            <a:extLst>
              <a:ext uri="{FF2B5EF4-FFF2-40B4-BE49-F238E27FC236}">
                <a16:creationId xmlns:a16="http://schemas.microsoft.com/office/drawing/2014/main" id="{5AECD0A9-5F20-44F2-916E-826A3AFE3C59}"/>
              </a:ext>
            </a:extLst>
          </p:cNvPr>
          <p:cNvSpPr txBox="1">
            <a:spLocks/>
          </p:cNvSpPr>
          <p:nvPr/>
        </p:nvSpPr>
        <p:spPr>
          <a:xfrm>
            <a:off x="8710062" y="3385658"/>
            <a:ext cx="2749930" cy="506487"/>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100000"/>
              </a:lnSpc>
              <a:spcBef>
                <a:spcPts val="1200"/>
              </a:spcBef>
              <a:buClr>
                <a:schemeClr val="accent4"/>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1200"/>
              </a:spcBef>
              <a:buClr>
                <a:schemeClr val="accent4"/>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1200"/>
              </a:spcBef>
              <a:buClr>
                <a:schemeClr val="accent4"/>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12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12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800" b="1" dirty="0">
                <a:solidFill>
                  <a:schemeClr val="accent2"/>
                </a:solidFill>
              </a:rPr>
              <a:t>Scan to obtain</a:t>
            </a:r>
          </a:p>
        </p:txBody>
      </p:sp>
      <p:sp>
        <p:nvSpPr>
          <p:cNvPr id="72" name="Arrow: Curved Right 71">
            <a:extLst>
              <a:ext uri="{FF2B5EF4-FFF2-40B4-BE49-F238E27FC236}">
                <a16:creationId xmlns:a16="http://schemas.microsoft.com/office/drawing/2014/main" id="{97642767-1C81-42AD-86FF-CDD7B2AA7157}"/>
              </a:ext>
            </a:extLst>
          </p:cNvPr>
          <p:cNvSpPr/>
          <p:nvPr/>
        </p:nvSpPr>
        <p:spPr>
          <a:xfrm>
            <a:off x="7664459" y="2581649"/>
            <a:ext cx="1074048" cy="1309606"/>
          </a:xfrm>
          <a:prstGeom prst="curvedRightArrow">
            <a:avLst>
              <a:gd name="adj1" fmla="val 25000"/>
              <a:gd name="adj2" fmla="val 46725"/>
              <a:gd name="adj3" fmla="val 21185"/>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Text Placeholder 11">
            <a:extLst>
              <a:ext uri="{FF2B5EF4-FFF2-40B4-BE49-F238E27FC236}">
                <a16:creationId xmlns:a16="http://schemas.microsoft.com/office/drawing/2014/main" id="{51F7A285-7029-446D-8BF1-EACAC7EE396B}"/>
              </a:ext>
            </a:extLst>
          </p:cNvPr>
          <p:cNvSpPr txBox="1">
            <a:spLocks/>
          </p:cNvSpPr>
          <p:nvPr/>
        </p:nvSpPr>
        <p:spPr>
          <a:xfrm>
            <a:off x="9243755" y="1"/>
            <a:ext cx="2442094" cy="482138"/>
          </a:xfrm>
          <a:prstGeom prst="rect">
            <a:avLst/>
          </a:prstGeom>
        </p:spPr>
        <p:txBody>
          <a:bodyPr anchor="ctr">
            <a:normAutofit fontScale="85000" lnSpcReduction="20000"/>
          </a:bodyPr>
          <a:lstStyle>
            <a:lvl1pPr marL="0" indent="0" algn="r" defTabSz="914400" rtl="0" eaLnBrk="1" latinLnBrk="0" hangingPunct="1">
              <a:lnSpc>
                <a:spcPct val="100000"/>
              </a:lnSpc>
              <a:spcBef>
                <a:spcPts val="1200"/>
              </a:spcBef>
              <a:buClr>
                <a:schemeClr val="accent4"/>
              </a:buClr>
              <a:buFontTx/>
              <a:buNone/>
              <a:defRPr sz="1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1200"/>
              </a:spcBef>
              <a:buClr>
                <a:schemeClr val="accent4"/>
              </a:buClr>
              <a:buFontTx/>
              <a:buNone/>
              <a:defRPr sz="12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100000"/>
              </a:lnSpc>
              <a:spcBef>
                <a:spcPts val="1200"/>
              </a:spcBef>
              <a:buClr>
                <a:schemeClr val="accent4"/>
              </a:buClr>
              <a:buFontTx/>
              <a:buNone/>
              <a:defRPr sz="12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100000"/>
              </a:lnSpc>
              <a:spcBef>
                <a:spcPts val="1200"/>
              </a:spcBef>
              <a:buClr>
                <a:schemeClr val="accent4"/>
              </a:buClr>
              <a:buFontTx/>
              <a:buNone/>
              <a:defRPr sz="1200" kern="1200">
                <a:solidFill>
                  <a:schemeClr val="bg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100000"/>
              </a:lnSpc>
              <a:spcBef>
                <a:spcPts val="1200"/>
              </a:spcBef>
              <a:buClr>
                <a:schemeClr val="accent4"/>
              </a:buClr>
              <a:buFontTx/>
              <a:buNone/>
              <a:defRPr sz="12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GB" dirty="0"/>
              <a:t>Andrew H. Wei</a:t>
            </a:r>
          </a:p>
          <a:p>
            <a:pPr>
              <a:lnSpc>
                <a:spcPct val="120000"/>
              </a:lnSpc>
              <a:spcBef>
                <a:spcPts val="0"/>
              </a:spcBef>
            </a:pPr>
            <a:r>
              <a:rPr lang="en-GB" dirty="0"/>
              <a:t>andrew.wei@monash.edu</a:t>
            </a:r>
          </a:p>
        </p:txBody>
      </p:sp>
      <p:grpSp>
        <p:nvGrpSpPr>
          <p:cNvPr id="19" name="Group 18">
            <a:extLst>
              <a:ext uri="{FF2B5EF4-FFF2-40B4-BE49-F238E27FC236}">
                <a16:creationId xmlns:a16="http://schemas.microsoft.com/office/drawing/2014/main" id="{717CB03E-6548-4FFB-B95F-B0819EF5BD09}"/>
              </a:ext>
            </a:extLst>
          </p:cNvPr>
          <p:cNvGrpSpPr/>
          <p:nvPr/>
        </p:nvGrpSpPr>
        <p:grpSpPr>
          <a:xfrm>
            <a:off x="11777518" y="96752"/>
            <a:ext cx="288636" cy="288636"/>
            <a:chOff x="323851" y="619793"/>
            <a:chExt cx="288636" cy="288636"/>
          </a:xfrm>
        </p:grpSpPr>
        <p:sp>
          <p:nvSpPr>
            <p:cNvPr id="20" name="Freeform: Shape 19">
              <a:extLst>
                <a:ext uri="{FF2B5EF4-FFF2-40B4-BE49-F238E27FC236}">
                  <a16:creationId xmlns:a16="http://schemas.microsoft.com/office/drawing/2014/main" id="{95EBD675-AF43-417B-BED8-097391844A8D}"/>
                </a:ext>
              </a:extLst>
            </p:cNvPr>
            <p:cNvSpPr/>
            <p:nvPr/>
          </p:nvSpPr>
          <p:spPr>
            <a:xfrm>
              <a:off x="323851" y="619793"/>
              <a:ext cx="288636" cy="288636"/>
            </a:xfrm>
            <a:custGeom>
              <a:avLst/>
              <a:gdLst>
                <a:gd name="connsiteX0" fmla="*/ 62459 w 288636"/>
                <a:gd name="connsiteY0" fmla="*/ 148401 h 288636"/>
                <a:gd name="connsiteX1" fmla="*/ 62932 w 288636"/>
                <a:gd name="connsiteY1" fmla="*/ 150767 h 288636"/>
                <a:gd name="connsiteX2" fmla="*/ 62459 w 288636"/>
                <a:gd name="connsiteY2" fmla="*/ 148401 h 288636"/>
                <a:gd name="connsiteX3" fmla="*/ 165138 w 288636"/>
                <a:gd name="connsiteY3" fmla="*/ 24429 h 288636"/>
                <a:gd name="connsiteX4" fmla="*/ 164191 w 288636"/>
                <a:gd name="connsiteY4" fmla="*/ 23483 h 288636"/>
                <a:gd name="connsiteX5" fmla="*/ 152362 w 288636"/>
                <a:gd name="connsiteY5" fmla="*/ 14493 h 288636"/>
                <a:gd name="connsiteX6" fmla="*/ 138640 w 288636"/>
                <a:gd name="connsiteY6" fmla="*/ 15439 h 288636"/>
                <a:gd name="connsiteX7" fmla="*/ 130123 w 288636"/>
                <a:gd name="connsiteY7" fmla="*/ 22063 h 288636"/>
                <a:gd name="connsiteX8" fmla="*/ 126338 w 288636"/>
                <a:gd name="connsiteY8" fmla="*/ 24429 h 288636"/>
                <a:gd name="connsiteX9" fmla="*/ 165138 w 288636"/>
                <a:gd name="connsiteY9" fmla="*/ 24429 h 288636"/>
                <a:gd name="connsiteX10" fmla="*/ 255041 w 288636"/>
                <a:gd name="connsiteY10" fmla="*/ 124742 h 288636"/>
                <a:gd name="connsiteX11" fmla="*/ 257407 w 288636"/>
                <a:gd name="connsiteY11" fmla="*/ 123796 h 288636"/>
                <a:gd name="connsiteX12" fmla="*/ 273968 w 288636"/>
                <a:gd name="connsiteY12" fmla="*/ 111020 h 288636"/>
                <a:gd name="connsiteX13" fmla="*/ 273968 w 288636"/>
                <a:gd name="connsiteY13" fmla="*/ 108181 h 288636"/>
                <a:gd name="connsiteX14" fmla="*/ 256934 w 288636"/>
                <a:gd name="connsiteY14" fmla="*/ 94932 h 288636"/>
                <a:gd name="connsiteX15" fmla="*/ 255041 w 288636"/>
                <a:gd name="connsiteY15" fmla="*/ 93986 h 288636"/>
                <a:gd name="connsiteX16" fmla="*/ 255041 w 288636"/>
                <a:gd name="connsiteY16" fmla="*/ 124742 h 288636"/>
                <a:gd name="connsiteX17" fmla="*/ 36908 w 288636"/>
                <a:gd name="connsiteY17" fmla="*/ 93986 h 288636"/>
                <a:gd name="connsiteX18" fmla="*/ 35015 w 288636"/>
                <a:gd name="connsiteY18" fmla="*/ 95405 h 288636"/>
                <a:gd name="connsiteX19" fmla="*/ 23659 w 288636"/>
                <a:gd name="connsiteY19" fmla="*/ 104396 h 288636"/>
                <a:gd name="connsiteX20" fmla="*/ 17507 w 288636"/>
                <a:gd name="connsiteY20" fmla="*/ 109127 h 288636"/>
                <a:gd name="connsiteX21" fmla="*/ 17507 w 288636"/>
                <a:gd name="connsiteY21" fmla="*/ 111493 h 288636"/>
                <a:gd name="connsiteX22" fmla="*/ 20346 w 288636"/>
                <a:gd name="connsiteY22" fmla="*/ 113386 h 288636"/>
                <a:gd name="connsiteX23" fmla="*/ 35015 w 288636"/>
                <a:gd name="connsiteY23" fmla="*/ 124742 h 288636"/>
                <a:gd name="connsiteX24" fmla="*/ 37381 w 288636"/>
                <a:gd name="connsiteY24" fmla="*/ 125689 h 288636"/>
                <a:gd name="connsiteX25" fmla="*/ 37381 w 288636"/>
                <a:gd name="connsiteY25" fmla="*/ 93986 h 288636"/>
                <a:gd name="connsiteX26" fmla="*/ 12303 w 288636"/>
                <a:gd name="connsiteY26" fmla="*/ 122376 h 288636"/>
                <a:gd name="connsiteX27" fmla="*/ 11829 w 288636"/>
                <a:gd name="connsiteY27" fmla="*/ 123796 h 288636"/>
                <a:gd name="connsiteX28" fmla="*/ 12303 w 288636"/>
                <a:gd name="connsiteY28" fmla="*/ 140357 h 288636"/>
                <a:gd name="connsiteX29" fmla="*/ 12303 w 288636"/>
                <a:gd name="connsiteY29" fmla="*/ 141776 h 288636"/>
                <a:gd name="connsiteX30" fmla="*/ 11829 w 288636"/>
                <a:gd name="connsiteY30" fmla="*/ 181996 h 288636"/>
                <a:gd name="connsiteX31" fmla="*/ 11829 w 288636"/>
                <a:gd name="connsiteY31" fmla="*/ 265275 h 288636"/>
                <a:gd name="connsiteX32" fmla="*/ 12303 w 288636"/>
                <a:gd name="connsiteY32" fmla="*/ 270953 h 288636"/>
                <a:gd name="connsiteX33" fmla="*/ 14668 w 288636"/>
                <a:gd name="connsiteY33" fmla="*/ 271899 h 288636"/>
                <a:gd name="connsiteX34" fmla="*/ 26971 w 288636"/>
                <a:gd name="connsiteY34" fmla="*/ 262436 h 288636"/>
                <a:gd name="connsiteX35" fmla="*/ 48264 w 288636"/>
                <a:gd name="connsiteY35" fmla="*/ 245875 h 288636"/>
                <a:gd name="connsiteX36" fmla="*/ 62459 w 288636"/>
                <a:gd name="connsiteY36" fmla="*/ 234519 h 288636"/>
                <a:gd name="connsiteX37" fmla="*/ 91323 w 288636"/>
                <a:gd name="connsiteY37" fmla="*/ 212279 h 288636"/>
                <a:gd name="connsiteX38" fmla="*/ 108830 w 288636"/>
                <a:gd name="connsiteY38" fmla="*/ 199031 h 288636"/>
                <a:gd name="connsiteX39" fmla="*/ 109776 w 288636"/>
                <a:gd name="connsiteY39" fmla="*/ 197611 h 288636"/>
                <a:gd name="connsiteX40" fmla="*/ 90376 w 288636"/>
                <a:gd name="connsiteY40" fmla="*/ 182469 h 288636"/>
                <a:gd name="connsiteX41" fmla="*/ 70503 w 288636"/>
                <a:gd name="connsiteY41" fmla="*/ 167328 h 288636"/>
                <a:gd name="connsiteX42" fmla="*/ 51103 w 288636"/>
                <a:gd name="connsiteY42" fmla="*/ 152186 h 288636"/>
                <a:gd name="connsiteX43" fmla="*/ 31703 w 288636"/>
                <a:gd name="connsiteY43" fmla="*/ 137045 h 288636"/>
                <a:gd name="connsiteX44" fmla="*/ 12303 w 288636"/>
                <a:gd name="connsiteY44" fmla="*/ 122376 h 288636"/>
                <a:gd name="connsiteX45" fmla="*/ 181226 w 288636"/>
                <a:gd name="connsiteY45" fmla="*/ 198084 h 288636"/>
                <a:gd name="connsiteX46" fmla="*/ 278226 w 288636"/>
                <a:gd name="connsiteY46" fmla="*/ 272846 h 288636"/>
                <a:gd name="connsiteX47" fmla="*/ 279173 w 288636"/>
                <a:gd name="connsiteY47" fmla="*/ 270953 h 288636"/>
                <a:gd name="connsiteX48" fmla="*/ 279646 w 288636"/>
                <a:gd name="connsiteY48" fmla="*/ 266694 h 288636"/>
                <a:gd name="connsiteX49" fmla="*/ 279646 w 288636"/>
                <a:gd name="connsiteY49" fmla="*/ 180104 h 288636"/>
                <a:gd name="connsiteX50" fmla="*/ 279173 w 288636"/>
                <a:gd name="connsiteY50" fmla="*/ 171586 h 288636"/>
                <a:gd name="connsiteX51" fmla="*/ 279173 w 288636"/>
                <a:gd name="connsiteY51" fmla="*/ 170640 h 288636"/>
                <a:gd name="connsiteX52" fmla="*/ 279173 w 288636"/>
                <a:gd name="connsiteY52" fmla="*/ 139411 h 288636"/>
                <a:gd name="connsiteX53" fmla="*/ 279646 w 288636"/>
                <a:gd name="connsiteY53" fmla="*/ 134206 h 288636"/>
                <a:gd name="connsiteX54" fmla="*/ 279646 w 288636"/>
                <a:gd name="connsiteY54" fmla="*/ 123796 h 288636"/>
                <a:gd name="connsiteX55" fmla="*/ 279173 w 288636"/>
                <a:gd name="connsiteY55" fmla="*/ 122376 h 288636"/>
                <a:gd name="connsiteX56" fmla="*/ 181226 w 288636"/>
                <a:gd name="connsiteY56" fmla="*/ 198084 h 288636"/>
                <a:gd name="connsiteX57" fmla="*/ 267343 w 288636"/>
                <a:gd name="connsiteY57" fmla="*/ 279470 h 288636"/>
                <a:gd name="connsiteX58" fmla="*/ 266397 w 288636"/>
                <a:gd name="connsiteY58" fmla="*/ 278524 h 288636"/>
                <a:gd name="connsiteX59" fmla="*/ 258826 w 288636"/>
                <a:gd name="connsiteY59" fmla="*/ 272373 h 288636"/>
                <a:gd name="connsiteX60" fmla="*/ 242738 w 288636"/>
                <a:gd name="connsiteY60" fmla="*/ 260070 h 288636"/>
                <a:gd name="connsiteX61" fmla="*/ 228070 w 288636"/>
                <a:gd name="connsiteY61" fmla="*/ 248241 h 288636"/>
                <a:gd name="connsiteX62" fmla="*/ 212455 w 288636"/>
                <a:gd name="connsiteY62" fmla="*/ 236411 h 288636"/>
                <a:gd name="connsiteX63" fmla="*/ 192109 w 288636"/>
                <a:gd name="connsiteY63" fmla="*/ 220323 h 288636"/>
                <a:gd name="connsiteX64" fmla="*/ 173655 w 288636"/>
                <a:gd name="connsiteY64" fmla="*/ 205655 h 288636"/>
                <a:gd name="connsiteX65" fmla="*/ 170816 w 288636"/>
                <a:gd name="connsiteY65" fmla="*/ 205655 h 288636"/>
                <a:gd name="connsiteX66" fmla="*/ 162299 w 288636"/>
                <a:gd name="connsiteY66" fmla="*/ 212279 h 288636"/>
                <a:gd name="connsiteX67" fmla="*/ 149050 w 288636"/>
                <a:gd name="connsiteY67" fmla="*/ 217958 h 288636"/>
                <a:gd name="connsiteX68" fmla="*/ 132489 w 288636"/>
                <a:gd name="connsiteY68" fmla="*/ 213699 h 288636"/>
                <a:gd name="connsiteX69" fmla="*/ 122079 w 288636"/>
                <a:gd name="connsiteY69" fmla="*/ 205655 h 288636"/>
                <a:gd name="connsiteX70" fmla="*/ 119713 w 288636"/>
                <a:gd name="connsiteY70" fmla="*/ 205655 h 288636"/>
                <a:gd name="connsiteX71" fmla="*/ 98420 w 288636"/>
                <a:gd name="connsiteY71" fmla="*/ 222216 h 288636"/>
                <a:gd name="connsiteX72" fmla="*/ 75235 w 288636"/>
                <a:gd name="connsiteY72" fmla="*/ 240197 h 288636"/>
                <a:gd name="connsiteX73" fmla="*/ 60093 w 288636"/>
                <a:gd name="connsiteY73" fmla="*/ 252026 h 288636"/>
                <a:gd name="connsiteX74" fmla="*/ 30756 w 288636"/>
                <a:gd name="connsiteY74" fmla="*/ 274738 h 288636"/>
                <a:gd name="connsiteX75" fmla="*/ 25551 w 288636"/>
                <a:gd name="connsiteY75" fmla="*/ 278997 h 288636"/>
                <a:gd name="connsiteX76" fmla="*/ 26498 w 288636"/>
                <a:gd name="connsiteY76" fmla="*/ 279943 h 288636"/>
                <a:gd name="connsiteX77" fmla="*/ 267343 w 288636"/>
                <a:gd name="connsiteY77" fmla="*/ 279470 h 288636"/>
                <a:gd name="connsiteX78" fmla="*/ 146211 w 288636"/>
                <a:gd name="connsiteY78" fmla="*/ 36732 h 288636"/>
                <a:gd name="connsiteX79" fmla="*/ 61513 w 288636"/>
                <a:gd name="connsiteY79" fmla="*/ 36732 h 288636"/>
                <a:gd name="connsiteX80" fmla="*/ 55835 w 288636"/>
                <a:gd name="connsiteY80" fmla="*/ 38151 h 288636"/>
                <a:gd name="connsiteX81" fmla="*/ 48737 w 288636"/>
                <a:gd name="connsiteY81" fmla="*/ 49507 h 288636"/>
                <a:gd name="connsiteX82" fmla="*/ 48737 w 288636"/>
                <a:gd name="connsiteY82" fmla="*/ 93986 h 288636"/>
                <a:gd name="connsiteX83" fmla="*/ 48737 w 288636"/>
                <a:gd name="connsiteY83" fmla="*/ 132786 h 288636"/>
                <a:gd name="connsiteX84" fmla="*/ 49683 w 288636"/>
                <a:gd name="connsiteY84" fmla="*/ 136098 h 288636"/>
                <a:gd name="connsiteX85" fmla="*/ 61986 w 288636"/>
                <a:gd name="connsiteY85" fmla="*/ 146035 h 288636"/>
                <a:gd name="connsiteX86" fmla="*/ 69083 w 288636"/>
                <a:gd name="connsiteY86" fmla="*/ 151240 h 288636"/>
                <a:gd name="connsiteX87" fmla="*/ 73815 w 288636"/>
                <a:gd name="connsiteY87" fmla="*/ 155025 h 288636"/>
                <a:gd name="connsiteX88" fmla="*/ 90376 w 288636"/>
                <a:gd name="connsiteY88" fmla="*/ 167328 h 288636"/>
                <a:gd name="connsiteX89" fmla="*/ 96054 w 288636"/>
                <a:gd name="connsiteY89" fmla="*/ 172060 h 288636"/>
                <a:gd name="connsiteX90" fmla="*/ 105991 w 288636"/>
                <a:gd name="connsiteY90" fmla="*/ 180104 h 288636"/>
                <a:gd name="connsiteX91" fmla="*/ 130123 w 288636"/>
                <a:gd name="connsiteY91" fmla="*/ 199031 h 288636"/>
                <a:gd name="connsiteX92" fmla="*/ 139586 w 288636"/>
                <a:gd name="connsiteY92" fmla="*/ 206128 h 288636"/>
                <a:gd name="connsiteX93" fmla="*/ 152362 w 288636"/>
                <a:gd name="connsiteY93" fmla="*/ 206128 h 288636"/>
                <a:gd name="connsiteX94" fmla="*/ 169396 w 288636"/>
                <a:gd name="connsiteY94" fmla="*/ 193352 h 288636"/>
                <a:gd name="connsiteX95" fmla="*/ 188797 w 288636"/>
                <a:gd name="connsiteY95" fmla="*/ 178684 h 288636"/>
                <a:gd name="connsiteX96" fmla="*/ 190216 w 288636"/>
                <a:gd name="connsiteY96" fmla="*/ 177265 h 288636"/>
                <a:gd name="connsiteX97" fmla="*/ 192582 w 288636"/>
                <a:gd name="connsiteY97" fmla="*/ 174899 h 288636"/>
                <a:gd name="connsiteX98" fmla="*/ 195894 w 288636"/>
                <a:gd name="connsiteY98" fmla="*/ 172533 h 288636"/>
                <a:gd name="connsiteX99" fmla="*/ 209616 w 288636"/>
                <a:gd name="connsiteY99" fmla="*/ 162123 h 288636"/>
                <a:gd name="connsiteX100" fmla="*/ 212928 w 288636"/>
                <a:gd name="connsiteY100" fmla="*/ 159284 h 288636"/>
                <a:gd name="connsiteX101" fmla="*/ 214821 w 288636"/>
                <a:gd name="connsiteY101" fmla="*/ 157391 h 288636"/>
                <a:gd name="connsiteX102" fmla="*/ 225231 w 288636"/>
                <a:gd name="connsiteY102" fmla="*/ 149820 h 288636"/>
                <a:gd name="connsiteX103" fmla="*/ 233275 w 288636"/>
                <a:gd name="connsiteY103" fmla="*/ 143669 h 288636"/>
                <a:gd name="connsiteX104" fmla="*/ 242265 w 288636"/>
                <a:gd name="connsiteY104" fmla="*/ 136572 h 288636"/>
                <a:gd name="connsiteX105" fmla="*/ 243685 w 288636"/>
                <a:gd name="connsiteY105" fmla="*/ 132786 h 288636"/>
                <a:gd name="connsiteX106" fmla="*/ 243685 w 288636"/>
                <a:gd name="connsiteY106" fmla="*/ 127581 h 288636"/>
                <a:gd name="connsiteX107" fmla="*/ 243685 w 288636"/>
                <a:gd name="connsiteY107" fmla="*/ 49507 h 288636"/>
                <a:gd name="connsiteX108" fmla="*/ 242265 w 288636"/>
                <a:gd name="connsiteY108" fmla="*/ 43829 h 288636"/>
                <a:gd name="connsiteX109" fmla="*/ 230909 w 288636"/>
                <a:gd name="connsiteY109" fmla="*/ 37205 h 288636"/>
                <a:gd name="connsiteX110" fmla="*/ 146211 w 288636"/>
                <a:gd name="connsiteY110" fmla="*/ 36732 h 288636"/>
                <a:gd name="connsiteX111" fmla="*/ 145264 w 288636"/>
                <a:gd name="connsiteY111" fmla="*/ 291773 h 288636"/>
                <a:gd name="connsiteX112" fmla="*/ 27917 w 288636"/>
                <a:gd name="connsiteY112" fmla="*/ 291773 h 288636"/>
                <a:gd name="connsiteX113" fmla="*/ 19400 w 288636"/>
                <a:gd name="connsiteY113" fmla="*/ 290826 h 288636"/>
                <a:gd name="connsiteX114" fmla="*/ 6151 w 288636"/>
                <a:gd name="connsiteY114" fmla="*/ 283256 h 288636"/>
                <a:gd name="connsiteX115" fmla="*/ 473 w 288636"/>
                <a:gd name="connsiteY115" fmla="*/ 266694 h 288636"/>
                <a:gd name="connsiteX116" fmla="*/ 473 w 288636"/>
                <a:gd name="connsiteY116" fmla="*/ 179630 h 288636"/>
                <a:gd name="connsiteX117" fmla="*/ 473 w 288636"/>
                <a:gd name="connsiteY117" fmla="*/ 150767 h 288636"/>
                <a:gd name="connsiteX118" fmla="*/ 473 w 288636"/>
                <a:gd name="connsiteY118" fmla="*/ 142723 h 288636"/>
                <a:gd name="connsiteX119" fmla="*/ 0 w 288636"/>
                <a:gd name="connsiteY119" fmla="*/ 135152 h 288636"/>
                <a:gd name="connsiteX120" fmla="*/ 473 w 288636"/>
                <a:gd name="connsiteY120" fmla="*/ 114332 h 288636"/>
                <a:gd name="connsiteX121" fmla="*/ 473 w 288636"/>
                <a:gd name="connsiteY121" fmla="*/ 109127 h 288636"/>
                <a:gd name="connsiteX122" fmla="*/ 2839 w 288636"/>
                <a:gd name="connsiteY122" fmla="*/ 104396 h 288636"/>
                <a:gd name="connsiteX123" fmla="*/ 20820 w 288636"/>
                <a:gd name="connsiteY123" fmla="*/ 90674 h 288636"/>
                <a:gd name="connsiteX124" fmla="*/ 34069 w 288636"/>
                <a:gd name="connsiteY124" fmla="*/ 80264 h 288636"/>
                <a:gd name="connsiteX125" fmla="*/ 36908 w 288636"/>
                <a:gd name="connsiteY125" fmla="*/ 75059 h 288636"/>
                <a:gd name="connsiteX126" fmla="*/ 36908 w 288636"/>
                <a:gd name="connsiteY126" fmla="*/ 48561 h 288636"/>
                <a:gd name="connsiteX127" fmla="*/ 53469 w 288636"/>
                <a:gd name="connsiteY127" fmla="*/ 25376 h 288636"/>
                <a:gd name="connsiteX128" fmla="*/ 61039 w 288636"/>
                <a:gd name="connsiteY128" fmla="*/ 23956 h 288636"/>
                <a:gd name="connsiteX129" fmla="*/ 103625 w 288636"/>
                <a:gd name="connsiteY129" fmla="*/ 23956 h 288636"/>
                <a:gd name="connsiteX130" fmla="*/ 107884 w 288636"/>
                <a:gd name="connsiteY130" fmla="*/ 22537 h 288636"/>
                <a:gd name="connsiteX131" fmla="*/ 130596 w 288636"/>
                <a:gd name="connsiteY131" fmla="*/ 5029 h 288636"/>
                <a:gd name="connsiteX132" fmla="*/ 159460 w 288636"/>
                <a:gd name="connsiteY132" fmla="*/ 4556 h 288636"/>
                <a:gd name="connsiteX133" fmla="*/ 177913 w 288636"/>
                <a:gd name="connsiteY133" fmla="*/ 18751 h 288636"/>
                <a:gd name="connsiteX134" fmla="*/ 184538 w 288636"/>
                <a:gd name="connsiteY134" fmla="*/ 23483 h 288636"/>
                <a:gd name="connsiteX135" fmla="*/ 187850 w 288636"/>
                <a:gd name="connsiteY135" fmla="*/ 24429 h 288636"/>
                <a:gd name="connsiteX136" fmla="*/ 230436 w 288636"/>
                <a:gd name="connsiteY136" fmla="*/ 24429 h 288636"/>
                <a:gd name="connsiteX137" fmla="*/ 243685 w 288636"/>
                <a:gd name="connsiteY137" fmla="*/ 28215 h 288636"/>
                <a:gd name="connsiteX138" fmla="*/ 255041 w 288636"/>
                <a:gd name="connsiteY138" fmla="*/ 48088 h 288636"/>
                <a:gd name="connsiteX139" fmla="*/ 255041 w 288636"/>
                <a:gd name="connsiteY139" fmla="*/ 75059 h 288636"/>
                <a:gd name="connsiteX140" fmla="*/ 257407 w 288636"/>
                <a:gd name="connsiteY140" fmla="*/ 80264 h 288636"/>
                <a:gd name="connsiteX141" fmla="*/ 272075 w 288636"/>
                <a:gd name="connsiteY141" fmla="*/ 91147 h 288636"/>
                <a:gd name="connsiteX142" fmla="*/ 283431 w 288636"/>
                <a:gd name="connsiteY142" fmla="*/ 100137 h 288636"/>
                <a:gd name="connsiteX143" fmla="*/ 287217 w 288636"/>
                <a:gd name="connsiteY143" fmla="*/ 103449 h 288636"/>
                <a:gd name="connsiteX144" fmla="*/ 291475 w 288636"/>
                <a:gd name="connsiteY144" fmla="*/ 111493 h 288636"/>
                <a:gd name="connsiteX145" fmla="*/ 291002 w 288636"/>
                <a:gd name="connsiteY145" fmla="*/ 130893 h 288636"/>
                <a:gd name="connsiteX146" fmla="*/ 291002 w 288636"/>
                <a:gd name="connsiteY146" fmla="*/ 131840 h 288636"/>
                <a:gd name="connsiteX147" fmla="*/ 291475 w 288636"/>
                <a:gd name="connsiteY147" fmla="*/ 138937 h 288636"/>
                <a:gd name="connsiteX148" fmla="*/ 291475 w 288636"/>
                <a:gd name="connsiteY148" fmla="*/ 155499 h 288636"/>
                <a:gd name="connsiteX149" fmla="*/ 291002 w 288636"/>
                <a:gd name="connsiteY149" fmla="*/ 165908 h 288636"/>
                <a:gd name="connsiteX150" fmla="*/ 291475 w 288636"/>
                <a:gd name="connsiteY150" fmla="*/ 173952 h 288636"/>
                <a:gd name="connsiteX151" fmla="*/ 291002 w 288636"/>
                <a:gd name="connsiteY151" fmla="*/ 177265 h 288636"/>
                <a:gd name="connsiteX152" fmla="*/ 291002 w 288636"/>
                <a:gd name="connsiteY152" fmla="*/ 178684 h 288636"/>
                <a:gd name="connsiteX153" fmla="*/ 291475 w 288636"/>
                <a:gd name="connsiteY153" fmla="*/ 184835 h 288636"/>
                <a:gd name="connsiteX154" fmla="*/ 291475 w 288636"/>
                <a:gd name="connsiteY154" fmla="*/ 267168 h 288636"/>
                <a:gd name="connsiteX155" fmla="*/ 282012 w 288636"/>
                <a:gd name="connsiteY155" fmla="*/ 287041 h 288636"/>
                <a:gd name="connsiteX156" fmla="*/ 266397 w 288636"/>
                <a:gd name="connsiteY156" fmla="*/ 292246 h 288636"/>
                <a:gd name="connsiteX157" fmla="*/ 235168 w 288636"/>
                <a:gd name="connsiteY157" fmla="*/ 292246 h 288636"/>
                <a:gd name="connsiteX158" fmla="*/ 145264 w 288636"/>
                <a:gd name="connsiteY158" fmla="*/ 292246 h 28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288636" h="288636">
                  <a:moveTo>
                    <a:pt x="62459" y="148401"/>
                  </a:moveTo>
                  <a:cubicBezTo>
                    <a:pt x="61513" y="149347"/>
                    <a:pt x="61513" y="149820"/>
                    <a:pt x="62932" y="150767"/>
                  </a:cubicBezTo>
                  <a:cubicBezTo>
                    <a:pt x="62459" y="149820"/>
                    <a:pt x="62459" y="149347"/>
                    <a:pt x="62459" y="148401"/>
                  </a:cubicBezTo>
                  <a:moveTo>
                    <a:pt x="165138" y="24429"/>
                  </a:moveTo>
                  <a:cubicBezTo>
                    <a:pt x="164665" y="23956"/>
                    <a:pt x="164665" y="23483"/>
                    <a:pt x="164191" y="23483"/>
                  </a:cubicBezTo>
                  <a:cubicBezTo>
                    <a:pt x="160406" y="20644"/>
                    <a:pt x="156147" y="17332"/>
                    <a:pt x="152362" y="14493"/>
                  </a:cubicBezTo>
                  <a:cubicBezTo>
                    <a:pt x="148577" y="11654"/>
                    <a:pt x="142425" y="12127"/>
                    <a:pt x="138640" y="15439"/>
                  </a:cubicBezTo>
                  <a:cubicBezTo>
                    <a:pt x="135801" y="17805"/>
                    <a:pt x="132962" y="19698"/>
                    <a:pt x="130123" y="22063"/>
                  </a:cubicBezTo>
                  <a:cubicBezTo>
                    <a:pt x="128703" y="22537"/>
                    <a:pt x="127757" y="23483"/>
                    <a:pt x="126338" y="24429"/>
                  </a:cubicBezTo>
                  <a:cubicBezTo>
                    <a:pt x="129177" y="24902"/>
                    <a:pt x="162772" y="24902"/>
                    <a:pt x="165138" y="24429"/>
                  </a:cubicBezTo>
                  <a:moveTo>
                    <a:pt x="255041" y="124742"/>
                  </a:moveTo>
                  <a:cubicBezTo>
                    <a:pt x="256460" y="125215"/>
                    <a:pt x="256934" y="124269"/>
                    <a:pt x="257407" y="123796"/>
                  </a:cubicBezTo>
                  <a:cubicBezTo>
                    <a:pt x="263085" y="119537"/>
                    <a:pt x="268290" y="115279"/>
                    <a:pt x="273968" y="111020"/>
                  </a:cubicBezTo>
                  <a:cubicBezTo>
                    <a:pt x="275387" y="110074"/>
                    <a:pt x="275387" y="109127"/>
                    <a:pt x="273968" y="108181"/>
                  </a:cubicBezTo>
                  <a:cubicBezTo>
                    <a:pt x="268290" y="103923"/>
                    <a:pt x="262612" y="99191"/>
                    <a:pt x="256934" y="94932"/>
                  </a:cubicBezTo>
                  <a:cubicBezTo>
                    <a:pt x="256460" y="94459"/>
                    <a:pt x="255987" y="94459"/>
                    <a:pt x="255041" y="93986"/>
                  </a:cubicBezTo>
                  <a:lnTo>
                    <a:pt x="255041" y="124742"/>
                  </a:lnTo>
                  <a:close/>
                  <a:moveTo>
                    <a:pt x="36908" y="93986"/>
                  </a:moveTo>
                  <a:cubicBezTo>
                    <a:pt x="35961" y="94459"/>
                    <a:pt x="35488" y="94932"/>
                    <a:pt x="35015" y="95405"/>
                  </a:cubicBezTo>
                  <a:cubicBezTo>
                    <a:pt x="31229" y="98244"/>
                    <a:pt x="27444" y="101557"/>
                    <a:pt x="23659" y="104396"/>
                  </a:cubicBezTo>
                  <a:cubicBezTo>
                    <a:pt x="21766" y="105815"/>
                    <a:pt x="19400" y="107708"/>
                    <a:pt x="17507" y="109127"/>
                  </a:cubicBezTo>
                  <a:cubicBezTo>
                    <a:pt x="16561" y="110074"/>
                    <a:pt x="16561" y="110547"/>
                    <a:pt x="17507" y="111493"/>
                  </a:cubicBezTo>
                  <a:cubicBezTo>
                    <a:pt x="18454" y="111966"/>
                    <a:pt x="19400" y="112913"/>
                    <a:pt x="20346" y="113386"/>
                  </a:cubicBezTo>
                  <a:cubicBezTo>
                    <a:pt x="25078" y="117171"/>
                    <a:pt x="29810" y="120957"/>
                    <a:pt x="35015" y="124742"/>
                  </a:cubicBezTo>
                  <a:cubicBezTo>
                    <a:pt x="35488" y="125215"/>
                    <a:pt x="36434" y="126162"/>
                    <a:pt x="37381" y="125689"/>
                  </a:cubicBezTo>
                  <a:lnTo>
                    <a:pt x="37381" y="93986"/>
                  </a:lnTo>
                  <a:close/>
                  <a:moveTo>
                    <a:pt x="12303" y="122376"/>
                  </a:moveTo>
                  <a:cubicBezTo>
                    <a:pt x="12303" y="123323"/>
                    <a:pt x="11829" y="123323"/>
                    <a:pt x="11829" y="123796"/>
                  </a:cubicBezTo>
                  <a:cubicBezTo>
                    <a:pt x="12303" y="129474"/>
                    <a:pt x="11356" y="134679"/>
                    <a:pt x="12303" y="140357"/>
                  </a:cubicBezTo>
                  <a:cubicBezTo>
                    <a:pt x="12303" y="140830"/>
                    <a:pt x="12303" y="141303"/>
                    <a:pt x="12303" y="141776"/>
                  </a:cubicBezTo>
                  <a:cubicBezTo>
                    <a:pt x="12303" y="155025"/>
                    <a:pt x="11829" y="168274"/>
                    <a:pt x="11829" y="181996"/>
                  </a:cubicBezTo>
                  <a:cubicBezTo>
                    <a:pt x="11829" y="209914"/>
                    <a:pt x="11829" y="237358"/>
                    <a:pt x="11829" y="265275"/>
                  </a:cubicBezTo>
                  <a:cubicBezTo>
                    <a:pt x="11829" y="267168"/>
                    <a:pt x="11829" y="269060"/>
                    <a:pt x="12303" y="270953"/>
                  </a:cubicBezTo>
                  <a:cubicBezTo>
                    <a:pt x="12303" y="272846"/>
                    <a:pt x="13249" y="273319"/>
                    <a:pt x="14668" y="271899"/>
                  </a:cubicBezTo>
                  <a:cubicBezTo>
                    <a:pt x="18927" y="269060"/>
                    <a:pt x="22712" y="265748"/>
                    <a:pt x="26971" y="262436"/>
                  </a:cubicBezTo>
                  <a:cubicBezTo>
                    <a:pt x="34069" y="256758"/>
                    <a:pt x="41166" y="251080"/>
                    <a:pt x="48264" y="245875"/>
                  </a:cubicBezTo>
                  <a:cubicBezTo>
                    <a:pt x="52996" y="242089"/>
                    <a:pt x="57727" y="238304"/>
                    <a:pt x="62459" y="234519"/>
                  </a:cubicBezTo>
                  <a:cubicBezTo>
                    <a:pt x="71922" y="226948"/>
                    <a:pt x="81386" y="219850"/>
                    <a:pt x="91323" y="212279"/>
                  </a:cubicBezTo>
                  <a:cubicBezTo>
                    <a:pt x="97001" y="208021"/>
                    <a:pt x="103152" y="203289"/>
                    <a:pt x="108830" y="199031"/>
                  </a:cubicBezTo>
                  <a:cubicBezTo>
                    <a:pt x="109303" y="198557"/>
                    <a:pt x="109303" y="198557"/>
                    <a:pt x="109776" y="197611"/>
                  </a:cubicBezTo>
                  <a:cubicBezTo>
                    <a:pt x="103152" y="192406"/>
                    <a:pt x="96528" y="187674"/>
                    <a:pt x="90376" y="182469"/>
                  </a:cubicBezTo>
                  <a:cubicBezTo>
                    <a:pt x="83752" y="177265"/>
                    <a:pt x="77127" y="172533"/>
                    <a:pt x="70503" y="167328"/>
                  </a:cubicBezTo>
                  <a:cubicBezTo>
                    <a:pt x="63879" y="162123"/>
                    <a:pt x="57727" y="156918"/>
                    <a:pt x="51103" y="152186"/>
                  </a:cubicBezTo>
                  <a:cubicBezTo>
                    <a:pt x="44478" y="147455"/>
                    <a:pt x="38327" y="141776"/>
                    <a:pt x="31703" y="137045"/>
                  </a:cubicBezTo>
                  <a:cubicBezTo>
                    <a:pt x="26025" y="132313"/>
                    <a:pt x="19400" y="127581"/>
                    <a:pt x="12303" y="122376"/>
                  </a:cubicBezTo>
                  <a:moveTo>
                    <a:pt x="181226" y="198084"/>
                  </a:moveTo>
                  <a:cubicBezTo>
                    <a:pt x="213875" y="223162"/>
                    <a:pt x="246051" y="247767"/>
                    <a:pt x="278226" y="272846"/>
                  </a:cubicBezTo>
                  <a:cubicBezTo>
                    <a:pt x="278700" y="271899"/>
                    <a:pt x="279173" y="271426"/>
                    <a:pt x="279173" y="270953"/>
                  </a:cubicBezTo>
                  <a:cubicBezTo>
                    <a:pt x="279646" y="269534"/>
                    <a:pt x="279646" y="268114"/>
                    <a:pt x="279646" y="266694"/>
                  </a:cubicBezTo>
                  <a:cubicBezTo>
                    <a:pt x="279646" y="237831"/>
                    <a:pt x="279646" y="208967"/>
                    <a:pt x="279646" y="180104"/>
                  </a:cubicBezTo>
                  <a:cubicBezTo>
                    <a:pt x="279646" y="177265"/>
                    <a:pt x="280119" y="174425"/>
                    <a:pt x="279173" y="171586"/>
                  </a:cubicBezTo>
                  <a:cubicBezTo>
                    <a:pt x="279173" y="171113"/>
                    <a:pt x="279173" y="171113"/>
                    <a:pt x="279173" y="170640"/>
                  </a:cubicBezTo>
                  <a:cubicBezTo>
                    <a:pt x="279173" y="160230"/>
                    <a:pt x="279173" y="149820"/>
                    <a:pt x="279173" y="139411"/>
                  </a:cubicBezTo>
                  <a:cubicBezTo>
                    <a:pt x="279173" y="137518"/>
                    <a:pt x="279646" y="136098"/>
                    <a:pt x="279646" y="134206"/>
                  </a:cubicBezTo>
                  <a:cubicBezTo>
                    <a:pt x="279646" y="130893"/>
                    <a:pt x="279646" y="127581"/>
                    <a:pt x="279646" y="123796"/>
                  </a:cubicBezTo>
                  <a:cubicBezTo>
                    <a:pt x="279646" y="123323"/>
                    <a:pt x="279173" y="122849"/>
                    <a:pt x="279173" y="122376"/>
                  </a:cubicBezTo>
                  <a:cubicBezTo>
                    <a:pt x="246524" y="147455"/>
                    <a:pt x="214348" y="172533"/>
                    <a:pt x="181226" y="198084"/>
                  </a:cubicBezTo>
                  <a:moveTo>
                    <a:pt x="267343" y="279470"/>
                  </a:moveTo>
                  <a:cubicBezTo>
                    <a:pt x="266870" y="278997"/>
                    <a:pt x="266870" y="278524"/>
                    <a:pt x="266397" y="278524"/>
                  </a:cubicBezTo>
                  <a:cubicBezTo>
                    <a:pt x="264031" y="276631"/>
                    <a:pt x="261192" y="274265"/>
                    <a:pt x="258826" y="272373"/>
                  </a:cubicBezTo>
                  <a:cubicBezTo>
                    <a:pt x="253621" y="268114"/>
                    <a:pt x="247943" y="264329"/>
                    <a:pt x="242738" y="260070"/>
                  </a:cubicBezTo>
                  <a:cubicBezTo>
                    <a:pt x="238007" y="256285"/>
                    <a:pt x="232802" y="252026"/>
                    <a:pt x="228070" y="248241"/>
                  </a:cubicBezTo>
                  <a:cubicBezTo>
                    <a:pt x="222865" y="244455"/>
                    <a:pt x="217660" y="240670"/>
                    <a:pt x="212455" y="236411"/>
                  </a:cubicBezTo>
                  <a:cubicBezTo>
                    <a:pt x="205831" y="231206"/>
                    <a:pt x="198733" y="225528"/>
                    <a:pt x="192109" y="220323"/>
                  </a:cubicBezTo>
                  <a:cubicBezTo>
                    <a:pt x="185957" y="215592"/>
                    <a:pt x="179806" y="210860"/>
                    <a:pt x="173655" y="205655"/>
                  </a:cubicBezTo>
                  <a:cubicBezTo>
                    <a:pt x="172709" y="204709"/>
                    <a:pt x="171762" y="204709"/>
                    <a:pt x="170816" y="205655"/>
                  </a:cubicBezTo>
                  <a:cubicBezTo>
                    <a:pt x="167977" y="208021"/>
                    <a:pt x="165138" y="210387"/>
                    <a:pt x="162299" y="212279"/>
                  </a:cubicBezTo>
                  <a:cubicBezTo>
                    <a:pt x="158513" y="215592"/>
                    <a:pt x="153782" y="217484"/>
                    <a:pt x="149050" y="217958"/>
                  </a:cubicBezTo>
                  <a:cubicBezTo>
                    <a:pt x="142899" y="218431"/>
                    <a:pt x="137694" y="217011"/>
                    <a:pt x="132489" y="213699"/>
                  </a:cubicBezTo>
                  <a:cubicBezTo>
                    <a:pt x="129177" y="210860"/>
                    <a:pt x="125391" y="208494"/>
                    <a:pt x="122079" y="205655"/>
                  </a:cubicBezTo>
                  <a:cubicBezTo>
                    <a:pt x="121133" y="204709"/>
                    <a:pt x="120186" y="205182"/>
                    <a:pt x="119713" y="205655"/>
                  </a:cubicBezTo>
                  <a:cubicBezTo>
                    <a:pt x="112615" y="211333"/>
                    <a:pt x="105518" y="216538"/>
                    <a:pt x="98420" y="222216"/>
                  </a:cubicBezTo>
                  <a:cubicBezTo>
                    <a:pt x="90849" y="228367"/>
                    <a:pt x="82805" y="234519"/>
                    <a:pt x="75235" y="240197"/>
                  </a:cubicBezTo>
                  <a:cubicBezTo>
                    <a:pt x="70030" y="243982"/>
                    <a:pt x="65298" y="248241"/>
                    <a:pt x="60093" y="252026"/>
                  </a:cubicBezTo>
                  <a:cubicBezTo>
                    <a:pt x="50156" y="259597"/>
                    <a:pt x="40693" y="267168"/>
                    <a:pt x="30756" y="274738"/>
                  </a:cubicBezTo>
                  <a:cubicBezTo>
                    <a:pt x="28864" y="276158"/>
                    <a:pt x="27444" y="277577"/>
                    <a:pt x="25551" y="278997"/>
                  </a:cubicBezTo>
                  <a:cubicBezTo>
                    <a:pt x="25078" y="279943"/>
                    <a:pt x="25551" y="279943"/>
                    <a:pt x="26498" y="279943"/>
                  </a:cubicBezTo>
                  <a:cubicBezTo>
                    <a:pt x="44952" y="280890"/>
                    <a:pt x="264504" y="280417"/>
                    <a:pt x="267343" y="279470"/>
                  </a:cubicBezTo>
                  <a:moveTo>
                    <a:pt x="146211" y="36732"/>
                  </a:moveTo>
                  <a:cubicBezTo>
                    <a:pt x="117820" y="36732"/>
                    <a:pt x="89903" y="36732"/>
                    <a:pt x="61513" y="36732"/>
                  </a:cubicBezTo>
                  <a:cubicBezTo>
                    <a:pt x="59620" y="36732"/>
                    <a:pt x="57254" y="36732"/>
                    <a:pt x="55835" y="38151"/>
                  </a:cubicBezTo>
                  <a:cubicBezTo>
                    <a:pt x="51103" y="40517"/>
                    <a:pt x="48737" y="44303"/>
                    <a:pt x="48737" y="49507"/>
                  </a:cubicBezTo>
                  <a:cubicBezTo>
                    <a:pt x="48737" y="64176"/>
                    <a:pt x="48737" y="78844"/>
                    <a:pt x="48737" y="93986"/>
                  </a:cubicBezTo>
                  <a:cubicBezTo>
                    <a:pt x="48737" y="106762"/>
                    <a:pt x="48737" y="120010"/>
                    <a:pt x="48737" y="132786"/>
                  </a:cubicBezTo>
                  <a:cubicBezTo>
                    <a:pt x="48737" y="134206"/>
                    <a:pt x="48737" y="135152"/>
                    <a:pt x="49683" y="136098"/>
                  </a:cubicBezTo>
                  <a:cubicBezTo>
                    <a:pt x="53942" y="139411"/>
                    <a:pt x="57727" y="142723"/>
                    <a:pt x="61986" y="146035"/>
                  </a:cubicBezTo>
                  <a:cubicBezTo>
                    <a:pt x="64352" y="147928"/>
                    <a:pt x="66718" y="149347"/>
                    <a:pt x="69083" y="151240"/>
                  </a:cubicBezTo>
                  <a:cubicBezTo>
                    <a:pt x="70503" y="152659"/>
                    <a:pt x="71922" y="154079"/>
                    <a:pt x="73815" y="155025"/>
                  </a:cubicBezTo>
                  <a:cubicBezTo>
                    <a:pt x="79493" y="158811"/>
                    <a:pt x="84225" y="164016"/>
                    <a:pt x="90376" y="167328"/>
                  </a:cubicBezTo>
                  <a:cubicBezTo>
                    <a:pt x="92269" y="168747"/>
                    <a:pt x="94162" y="170167"/>
                    <a:pt x="96054" y="172060"/>
                  </a:cubicBezTo>
                  <a:cubicBezTo>
                    <a:pt x="99367" y="174899"/>
                    <a:pt x="102679" y="177265"/>
                    <a:pt x="105991" y="180104"/>
                  </a:cubicBezTo>
                  <a:cubicBezTo>
                    <a:pt x="114035" y="186255"/>
                    <a:pt x="122079" y="192879"/>
                    <a:pt x="130123" y="199031"/>
                  </a:cubicBezTo>
                  <a:cubicBezTo>
                    <a:pt x="132962" y="201396"/>
                    <a:pt x="136274" y="203762"/>
                    <a:pt x="139586" y="206128"/>
                  </a:cubicBezTo>
                  <a:cubicBezTo>
                    <a:pt x="142899" y="208494"/>
                    <a:pt x="149050" y="208494"/>
                    <a:pt x="152362" y="206128"/>
                  </a:cubicBezTo>
                  <a:cubicBezTo>
                    <a:pt x="158040" y="201870"/>
                    <a:pt x="163718" y="197611"/>
                    <a:pt x="169396" y="193352"/>
                  </a:cubicBezTo>
                  <a:cubicBezTo>
                    <a:pt x="176021" y="188621"/>
                    <a:pt x="182172" y="183889"/>
                    <a:pt x="188797" y="178684"/>
                  </a:cubicBezTo>
                  <a:cubicBezTo>
                    <a:pt x="189270" y="178211"/>
                    <a:pt x="189743" y="177738"/>
                    <a:pt x="190216" y="177265"/>
                  </a:cubicBezTo>
                  <a:cubicBezTo>
                    <a:pt x="191162" y="176318"/>
                    <a:pt x="191636" y="175845"/>
                    <a:pt x="192582" y="174899"/>
                  </a:cubicBezTo>
                  <a:cubicBezTo>
                    <a:pt x="193528" y="173952"/>
                    <a:pt x="194948" y="173006"/>
                    <a:pt x="195894" y="172533"/>
                  </a:cubicBezTo>
                  <a:cubicBezTo>
                    <a:pt x="200626" y="169221"/>
                    <a:pt x="205358" y="165435"/>
                    <a:pt x="209616" y="162123"/>
                  </a:cubicBezTo>
                  <a:cubicBezTo>
                    <a:pt x="210563" y="161177"/>
                    <a:pt x="211982" y="160230"/>
                    <a:pt x="212928" y="159284"/>
                  </a:cubicBezTo>
                  <a:cubicBezTo>
                    <a:pt x="213402" y="158811"/>
                    <a:pt x="214348" y="157864"/>
                    <a:pt x="214821" y="157391"/>
                  </a:cubicBezTo>
                  <a:cubicBezTo>
                    <a:pt x="218133" y="154552"/>
                    <a:pt x="221919" y="152186"/>
                    <a:pt x="225231" y="149820"/>
                  </a:cubicBezTo>
                  <a:cubicBezTo>
                    <a:pt x="228070" y="147928"/>
                    <a:pt x="230909" y="145562"/>
                    <a:pt x="233275" y="143669"/>
                  </a:cubicBezTo>
                  <a:cubicBezTo>
                    <a:pt x="236114" y="141303"/>
                    <a:pt x="238953" y="138937"/>
                    <a:pt x="242265" y="136572"/>
                  </a:cubicBezTo>
                  <a:cubicBezTo>
                    <a:pt x="243212" y="135625"/>
                    <a:pt x="243685" y="134206"/>
                    <a:pt x="243685" y="132786"/>
                  </a:cubicBezTo>
                  <a:cubicBezTo>
                    <a:pt x="243685" y="130893"/>
                    <a:pt x="243685" y="129474"/>
                    <a:pt x="243685" y="127581"/>
                  </a:cubicBezTo>
                  <a:cubicBezTo>
                    <a:pt x="243685" y="101557"/>
                    <a:pt x="243685" y="75532"/>
                    <a:pt x="243685" y="49507"/>
                  </a:cubicBezTo>
                  <a:cubicBezTo>
                    <a:pt x="243685" y="47615"/>
                    <a:pt x="243685" y="45249"/>
                    <a:pt x="242265" y="43829"/>
                  </a:cubicBezTo>
                  <a:cubicBezTo>
                    <a:pt x="239426" y="39571"/>
                    <a:pt x="236114" y="37205"/>
                    <a:pt x="230909" y="37205"/>
                  </a:cubicBezTo>
                  <a:cubicBezTo>
                    <a:pt x="202519" y="36732"/>
                    <a:pt x="174128" y="36732"/>
                    <a:pt x="146211" y="36732"/>
                  </a:cubicBezTo>
                  <a:moveTo>
                    <a:pt x="145264" y="291773"/>
                  </a:moveTo>
                  <a:cubicBezTo>
                    <a:pt x="105991" y="291773"/>
                    <a:pt x="67191" y="291773"/>
                    <a:pt x="27917" y="291773"/>
                  </a:cubicBezTo>
                  <a:cubicBezTo>
                    <a:pt x="25078" y="291773"/>
                    <a:pt x="22239" y="291773"/>
                    <a:pt x="19400" y="290826"/>
                  </a:cubicBezTo>
                  <a:cubicBezTo>
                    <a:pt x="14195" y="289880"/>
                    <a:pt x="9937" y="287041"/>
                    <a:pt x="6151" y="283256"/>
                  </a:cubicBezTo>
                  <a:cubicBezTo>
                    <a:pt x="1893" y="278524"/>
                    <a:pt x="473" y="272846"/>
                    <a:pt x="473" y="266694"/>
                  </a:cubicBezTo>
                  <a:cubicBezTo>
                    <a:pt x="473" y="237358"/>
                    <a:pt x="473" y="208494"/>
                    <a:pt x="473" y="179630"/>
                  </a:cubicBezTo>
                  <a:cubicBezTo>
                    <a:pt x="473" y="170167"/>
                    <a:pt x="473" y="160230"/>
                    <a:pt x="473" y="150767"/>
                  </a:cubicBezTo>
                  <a:cubicBezTo>
                    <a:pt x="473" y="147928"/>
                    <a:pt x="946" y="145562"/>
                    <a:pt x="473" y="142723"/>
                  </a:cubicBezTo>
                  <a:cubicBezTo>
                    <a:pt x="0" y="140357"/>
                    <a:pt x="0" y="137518"/>
                    <a:pt x="0" y="135152"/>
                  </a:cubicBezTo>
                  <a:cubicBezTo>
                    <a:pt x="946" y="128054"/>
                    <a:pt x="0" y="121430"/>
                    <a:pt x="473" y="114332"/>
                  </a:cubicBezTo>
                  <a:cubicBezTo>
                    <a:pt x="473" y="112440"/>
                    <a:pt x="473" y="111020"/>
                    <a:pt x="473" y="109127"/>
                  </a:cubicBezTo>
                  <a:cubicBezTo>
                    <a:pt x="473" y="107235"/>
                    <a:pt x="1420" y="105815"/>
                    <a:pt x="2839" y="104396"/>
                  </a:cubicBezTo>
                  <a:cubicBezTo>
                    <a:pt x="8990" y="99664"/>
                    <a:pt x="14668" y="94932"/>
                    <a:pt x="20820" y="90674"/>
                  </a:cubicBezTo>
                  <a:cubicBezTo>
                    <a:pt x="25078" y="87361"/>
                    <a:pt x="29810" y="83576"/>
                    <a:pt x="34069" y="80264"/>
                  </a:cubicBezTo>
                  <a:cubicBezTo>
                    <a:pt x="35961" y="78844"/>
                    <a:pt x="36908" y="77425"/>
                    <a:pt x="36908" y="75059"/>
                  </a:cubicBezTo>
                  <a:cubicBezTo>
                    <a:pt x="36908" y="66542"/>
                    <a:pt x="36908" y="57551"/>
                    <a:pt x="36908" y="48561"/>
                  </a:cubicBezTo>
                  <a:cubicBezTo>
                    <a:pt x="36908" y="38624"/>
                    <a:pt x="43532" y="28688"/>
                    <a:pt x="53469" y="25376"/>
                  </a:cubicBezTo>
                  <a:cubicBezTo>
                    <a:pt x="55835" y="24429"/>
                    <a:pt x="58674" y="24429"/>
                    <a:pt x="61039" y="23956"/>
                  </a:cubicBezTo>
                  <a:cubicBezTo>
                    <a:pt x="75235" y="23956"/>
                    <a:pt x="89430" y="23956"/>
                    <a:pt x="103625" y="23956"/>
                  </a:cubicBezTo>
                  <a:cubicBezTo>
                    <a:pt x="105045" y="23956"/>
                    <a:pt x="106464" y="23483"/>
                    <a:pt x="107884" y="22537"/>
                  </a:cubicBezTo>
                  <a:cubicBezTo>
                    <a:pt x="115455" y="16385"/>
                    <a:pt x="123025" y="10707"/>
                    <a:pt x="130596" y="5029"/>
                  </a:cubicBezTo>
                  <a:cubicBezTo>
                    <a:pt x="139113" y="-1595"/>
                    <a:pt x="151416" y="-1595"/>
                    <a:pt x="159460" y="4556"/>
                  </a:cubicBezTo>
                  <a:cubicBezTo>
                    <a:pt x="165611" y="9288"/>
                    <a:pt x="171762" y="14019"/>
                    <a:pt x="177913" y="18751"/>
                  </a:cubicBezTo>
                  <a:cubicBezTo>
                    <a:pt x="180279" y="20644"/>
                    <a:pt x="182172" y="22063"/>
                    <a:pt x="184538" y="23483"/>
                  </a:cubicBezTo>
                  <a:cubicBezTo>
                    <a:pt x="185484" y="23956"/>
                    <a:pt x="186904" y="24429"/>
                    <a:pt x="187850" y="24429"/>
                  </a:cubicBezTo>
                  <a:cubicBezTo>
                    <a:pt x="202045" y="24429"/>
                    <a:pt x="216241" y="24429"/>
                    <a:pt x="230436" y="24429"/>
                  </a:cubicBezTo>
                  <a:cubicBezTo>
                    <a:pt x="235168" y="24429"/>
                    <a:pt x="239899" y="25376"/>
                    <a:pt x="243685" y="28215"/>
                  </a:cubicBezTo>
                  <a:cubicBezTo>
                    <a:pt x="250782" y="32946"/>
                    <a:pt x="255041" y="39571"/>
                    <a:pt x="255041" y="48088"/>
                  </a:cubicBezTo>
                  <a:cubicBezTo>
                    <a:pt x="255041" y="57078"/>
                    <a:pt x="255041" y="66069"/>
                    <a:pt x="255041" y="75059"/>
                  </a:cubicBezTo>
                  <a:cubicBezTo>
                    <a:pt x="255041" y="77425"/>
                    <a:pt x="255514" y="78844"/>
                    <a:pt x="257407" y="80264"/>
                  </a:cubicBezTo>
                  <a:cubicBezTo>
                    <a:pt x="262139" y="84049"/>
                    <a:pt x="267343" y="87361"/>
                    <a:pt x="272075" y="91147"/>
                  </a:cubicBezTo>
                  <a:cubicBezTo>
                    <a:pt x="275861" y="93986"/>
                    <a:pt x="279646" y="96825"/>
                    <a:pt x="283431" y="100137"/>
                  </a:cubicBezTo>
                  <a:cubicBezTo>
                    <a:pt x="284851" y="101083"/>
                    <a:pt x="285797" y="102503"/>
                    <a:pt x="287217" y="103449"/>
                  </a:cubicBezTo>
                  <a:cubicBezTo>
                    <a:pt x="290056" y="105342"/>
                    <a:pt x="291475" y="107708"/>
                    <a:pt x="291475" y="111493"/>
                  </a:cubicBezTo>
                  <a:cubicBezTo>
                    <a:pt x="291475" y="118118"/>
                    <a:pt x="291002" y="124269"/>
                    <a:pt x="291002" y="130893"/>
                  </a:cubicBezTo>
                  <a:cubicBezTo>
                    <a:pt x="291002" y="131367"/>
                    <a:pt x="291002" y="131840"/>
                    <a:pt x="291002" y="131840"/>
                  </a:cubicBezTo>
                  <a:cubicBezTo>
                    <a:pt x="291948" y="134206"/>
                    <a:pt x="291948" y="136572"/>
                    <a:pt x="291475" y="138937"/>
                  </a:cubicBezTo>
                  <a:cubicBezTo>
                    <a:pt x="291002" y="144616"/>
                    <a:pt x="291475" y="149820"/>
                    <a:pt x="291475" y="155499"/>
                  </a:cubicBezTo>
                  <a:cubicBezTo>
                    <a:pt x="291475" y="158811"/>
                    <a:pt x="291002" y="162123"/>
                    <a:pt x="291002" y="165908"/>
                  </a:cubicBezTo>
                  <a:cubicBezTo>
                    <a:pt x="291002" y="168747"/>
                    <a:pt x="291475" y="171113"/>
                    <a:pt x="291475" y="173952"/>
                  </a:cubicBezTo>
                  <a:cubicBezTo>
                    <a:pt x="291475" y="174899"/>
                    <a:pt x="291002" y="175845"/>
                    <a:pt x="291002" y="177265"/>
                  </a:cubicBezTo>
                  <a:cubicBezTo>
                    <a:pt x="291002" y="177738"/>
                    <a:pt x="291002" y="178211"/>
                    <a:pt x="291002" y="178684"/>
                  </a:cubicBezTo>
                  <a:cubicBezTo>
                    <a:pt x="291002" y="180577"/>
                    <a:pt x="291475" y="182943"/>
                    <a:pt x="291475" y="184835"/>
                  </a:cubicBezTo>
                  <a:cubicBezTo>
                    <a:pt x="291475" y="212279"/>
                    <a:pt x="291475" y="239724"/>
                    <a:pt x="291475" y="267168"/>
                  </a:cubicBezTo>
                  <a:cubicBezTo>
                    <a:pt x="291475" y="275212"/>
                    <a:pt x="288636" y="281836"/>
                    <a:pt x="282012" y="287041"/>
                  </a:cubicBezTo>
                  <a:cubicBezTo>
                    <a:pt x="277280" y="290826"/>
                    <a:pt x="272075" y="292246"/>
                    <a:pt x="266397" y="292246"/>
                  </a:cubicBezTo>
                  <a:cubicBezTo>
                    <a:pt x="255987" y="292246"/>
                    <a:pt x="245577" y="292246"/>
                    <a:pt x="235168" y="292246"/>
                  </a:cubicBezTo>
                  <a:lnTo>
                    <a:pt x="145264" y="292246"/>
                  </a:lnTo>
                  <a:close/>
                </a:path>
              </a:pathLst>
            </a:custGeom>
            <a:solidFill>
              <a:srgbClr val="FCAF17"/>
            </a:solidFill>
            <a:ln w="4609" cap="flat">
              <a:noFill/>
              <a:prstDash val="solid"/>
              <a:miter/>
            </a:ln>
          </p:spPr>
          <p:txBody>
            <a:bodyPr rtlCol="0" anchor="ctr"/>
            <a:lstStyle/>
            <a:p>
              <a:endParaRPr lang="en-GB" dirty="0"/>
            </a:p>
          </p:txBody>
        </p:sp>
        <p:sp>
          <p:nvSpPr>
            <p:cNvPr id="21" name="Freeform: Shape 20">
              <a:extLst>
                <a:ext uri="{FF2B5EF4-FFF2-40B4-BE49-F238E27FC236}">
                  <a16:creationId xmlns:a16="http://schemas.microsoft.com/office/drawing/2014/main" id="{8746E816-038C-413D-8031-FD5D07342A18}"/>
                </a:ext>
              </a:extLst>
            </p:cNvPr>
            <p:cNvSpPr/>
            <p:nvPr/>
          </p:nvSpPr>
          <p:spPr>
            <a:xfrm>
              <a:off x="421024" y="688086"/>
              <a:ext cx="94635" cy="94635"/>
            </a:xfrm>
            <a:custGeom>
              <a:avLst/>
              <a:gdLst>
                <a:gd name="connsiteX0" fmla="*/ 56136 w 94634"/>
                <a:gd name="connsiteY0" fmla="*/ 37050 h 94634"/>
                <a:gd name="connsiteX1" fmla="*/ 47145 w 94634"/>
                <a:gd name="connsiteY1" fmla="*/ 37996 h 94634"/>
                <a:gd name="connsiteX2" fmla="*/ 41941 w 94634"/>
                <a:gd name="connsiteY2" fmla="*/ 53611 h 94634"/>
                <a:gd name="connsiteX3" fmla="*/ 46672 w 94634"/>
                <a:gd name="connsiteY3" fmla="*/ 57869 h 94634"/>
                <a:gd name="connsiteX4" fmla="*/ 53770 w 94634"/>
                <a:gd name="connsiteY4" fmla="*/ 57396 h 94634"/>
                <a:gd name="connsiteX5" fmla="*/ 56136 w 94634"/>
                <a:gd name="connsiteY5" fmla="*/ 54084 h 94634"/>
                <a:gd name="connsiteX6" fmla="*/ 56136 w 94634"/>
                <a:gd name="connsiteY6" fmla="*/ 44620 h 94634"/>
                <a:gd name="connsiteX7" fmla="*/ 56136 w 94634"/>
                <a:gd name="connsiteY7" fmla="*/ 37050 h 94634"/>
                <a:gd name="connsiteX8" fmla="*/ 67492 w 94634"/>
                <a:gd name="connsiteY8" fmla="*/ 44147 h 94634"/>
                <a:gd name="connsiteX9" fmla="*/ 67492 w 94634"/>
                <a:gd name="connsiteY9" fmla="*/ 55030 h 94634"/>
                <a:gd name="connsiteX10" fmla="*/ 68911 w 94634"/>
                <a:gd name="connsiteY10" fmla="*/ 57869 h 94634"/>
                <a:gd name="connsiteX11" fmla="*/ 75536 w 94634"/>
                <a:gd name="connsiteY11" fmla="*/ 59289 h 94634"/>
                <a:gd name="connsiteX12" fmla="*/ 84999 w 94634"/>
                <a:gd name="connsiteY12" fmla="*/ 51718 h 94634"/>
                <a:gd name="connsiteX13" fmla="*/ 83107 w 94634"/>
                <a:gd name="connsiteY13" fmla="*/ 35157 h 94634"/>
                <a:gd name="connsiteX14" fmla="*/ 73170 w 94634"/>
                <a:gd name="connsiteY14" fmla="*/ 20489 h 94634"/>
                <a:gd name="connsiteX15" fmla="*/ 46199 w 94634"/>
                <a:gd name="connsiteY15" fmla="*/ 11025 h 94634"/>
                <a:gd name="connsiteX16" fmla="*/ 29165 w 94634"/>
                <a:gd name="connsiteY16" fmla="*/ 16230 h 94634"/>
                <a:gd name="connsiteX17" fmla="*/ 14496 w 94634"/>
                <a:gd name="connsiteY17" fmla="*/ 33264 h 94634"/>
                <a:gd name="connsiteX18" fmla="*/ 12131 w 94634"/>
                <a:gd name="connsiteY18" fmla="*/ 54084 h 94634"/>
                <a:gd name="connsiteX19" fmla="*/ 15916 w 94634"/>
                <a:gd name="connsiteY19" fmla="*/ 65440 h 94634"/>
                <a:gd name="connsiteX20" fmla="*/ 20648 w 94634"/>
                <a:gd name="connsiteY20" fmla="*/ 71591 h 94634"/>
                <a:gd name="connsiteX21" fmla="*/ 31531 w 94634"/>
                <a:gd name="connsiteY21" fmla="*/ 80582 h 94634"/>
                <a:gd name="connsiteX22" fmla="*/ 43360 w 94634"/>
                <a:gd name="connsiteY22" fmla="*/ 83894 h 94634"/>
                <a:gd name="connsiteX23" fmla="*/ 49038 w 94634"/>
                <a:gd name="connsiteY23" fmla="*/ 84840 h 94634"/>
                <a:gd name="connsiteX24" fmla="*/ 53297 w 94634"/>
                <a:gd name="connsiteY24" fmla="*/ 91938 h 94634"/>
                <a:gd name="connsiteX25" fmla="*/ 48092 w 94634"/>
                <a:gd name="connsiteY25" fmla="*/ 96196 h 94634"/>
                <a:gd name="connsiteX26" fmla="*/ 44306 w 94634"/>
                <a:gd name="connsiteY26" fmla="*/ 95723 h 94634"/>
                <a:gd name="connsiteX27" fmla="*/ 34843 w 94634"/>
                <a:gd name="connsiteY27" fmla="*/ 93831 h 94634"/>
                <a:gd name="connsiteX28" fmla="*/ 32004 w 94634"/>
                <a:gd name="connsiteY28" fmla="*/ 92884 h 94634"/>
                <a:gd name="connsiteX29" fmla="*/ 26326 w 94634"/>
                <a:gd name="connsiteY29" fmla="*/ 90518 h 94634"/>
                <a:gd name="connsiteX30" fmla="*/ 14496 w 94634"/>
                <a:gd name="connsiteY30" fmla="*/ 82474 h 94634"/>
                <a:gd name="connsiteX31" fmla="*/ 8818 w 94634"/>
                <a:gd name="connsiteY31" fmla="*/ 75377 h 94634"/>
                <a:gd name="connsiteX32" fmla="*/ 4560 w 94634"/>
                <a:gd name="connsiteY32" fmla="*/ 68752 h 94634"/>
                <a:gd name="connsiteX33" fmla="*/ 3140 w 94634"/>
                <a:gd name="connsiteY33" fmla="*/ 64494 h 94634"/>
                <a:gd name="connsiteX34" fmla="*/ 1721 w 94634"/>
                <a:gd name="connsiteY34" fmla="*/ 61182 h 94634"/>
                <a:gd name="connsiteX35" fmla="*/ 301 w 94634"/>
                <a:gd name="connsiteY35" fmla="*/ 51245 h 94634"/>
                <a:gd name="connsiteX36" fmla="*/ 2667 w 94634"/>
                <a:gd name="connsiteY36" fmla="*/ 31845 h 94634"/>
                <a:gd name="connsiteX37" fmla="*/ 10711 w 94634"/>
                <a:gd name="connsiteY37" fmla="*/ 17650 h 94634"/>
                <a:gd name="connsiteX38" fmla="*/ 27745 w 94634"/>
                <a:gd name="connsiteY38" fmla="*/ 4401 h 94634"/>
                <a:gd name="connsiteX39" fmla="*/ 55189 w 94634"/>
                <a:gd name="connsiteY39" fmla="*/ 615 h 94634"/>
                <a:gd name="connsiteX40" fmla="*/ 72697 w 94634"/>
                <a:gd name="connsiteY40" fmla="*/ 6767 h 94634"/>
                <a:gd name="connsiteX41" fmla="*/ 82634 w 94634"/>
                <a:gd name="connsiteY41" fmla="*/ 14811 h 94634"/>
                <a:gd name="connsiteX42" fmla="*/ 92570 w 94634"/>
                <a:gd name="connsiteY42" fmla="*/ 29479 h 94634"/>
                <a:gd name="connsiteX43" fmla="*/ 94463 w 94634"/>
                <a:gd name="connsiteY43" fmla="*/ 59289 h 94634"/>
                <a:gd name="connsiteX44" fmla="*/ 75063 w 94634"/>
                <a:gd name="connsiteY44" fmla="*/ 71591 h 94634"/>
                <a:gd name="connsiteX45" fmla="*/ 73643 w 94634"/>
                <a:gd name="connsiteY45" fmla="*/ 71591 h 94634"/>
                <a:gd name="connsiteX46" fmla="*/ 63707 w 94634"/>
                <a:gd name="connsiteY46" fmla="*/ 70172 h 94634"/>
                <a:gd name="connsiteX47" fmla="*/ 62760 w 94634"/>
                <a:gd name="connsiteY47" fmla="*/ 69699 h 94634"/>
                <a:gd name="connsiteX48" fmla="*/ 57082 w 94634"/>
                <a:gd name="connsiteY48" fmla="*/ 69699 h 94634"/>
                <a:gd name="connsiteX49" fmla="*/ 45253 w 94634"/>
                <a:gd name="connsiteY49" fmla="*/ 69699 h 94634"/>
                <a:gd name="connsiteX50" fmla="*/ 40521 w 94634"/>
                <a:gd name="connsiteY50" fmla="*/ 68752 h 94634"/>
                <a:gd name="connsiteX51" fmla="*/ 34843 w 94634"/>
                <a:gd name="connsiteY51" fmla="*/ 64021 h 94634"/>
                <a:gd name="connsiteX52" fmla="*/ 32004 w 94634"/>
                <a:gd name="connsiteY52" fmla="*/ 59762 h 94634"/>
                <a:gd name="connsiteX53" fmla="*/ 30584 w 94634"/>
                <a:gd name="connsiteY53" fmla="*/ 46513 h 94634"/>
                <a:gd name="connsiteX54" fmla="*/ 35789 w 94634"/>
                <a:gd name="connsiteY54" fmla="*/ 33737 h 94634"/>
                <a:gd name="connsiteX55" fmla="*/ 51404 w 94634"/>
                <a:gd name="connsiteY55" fmla="*/ 25220 h 94634"/>
                <a:gd name="connsiteX56" fmla="*/ 64180 w 94634"/>
                <a:gd name="connsiteY56" fmla="*/ 27586 h 94634"/>
                <a:gd name="connsiteX57" fmla="*/ 68438 w 94634"/>
                <a:gd name="connsiteY57" fmla="*/ 34211 h 94634"/>
                <a:gd name="connsiteX58" fmla="*/ 67492 w 94634"/>
                <a:gd name="connsiteY58" fmla="*/ 44147 h 94634"/>
                <a:gd name="connsiteX59" fmla="*/ 67492 w 94634"/>
                <a:gd name="connsiteY59" fmla="*/ 44147 h 94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4634" h="94634">
                  <a:moveTo>
                    <a:pt x="56136" y="37050"/>
                  </a:moveTo>
                  <a:cubicBezTo>
                    <a:pt x="52824" y="36103"/>
                    <a:pt x="49985" y="36103"/>
                    <a:pt x="47145" y="37996"/>
                  </a:cubicBezTo>
                  <a:cubicBezTo>
                    <a:pt x="42414" y="41308"/>
                    <a:pt x="40521" y="48406"/>
                    <a:pt x="41941" y="53611"/>
                  </a:cubicBezTo>
                  <a:cubicBezTo>
                    <a:pt x="42414" y="55977"/>
                    <a:pt x="44306" y="57396"/>
                    <a:pt x="46672" y="57869"/>
                  </a:cubicBezTo>
                  <a:cubicBezTo>
                    <a:pt x="49038" y="58343"/>
                    <a:pt x="51404" y="58343"/>
                    <a:pt x="53770" y="57396"/>
                  </a:cubicBezTo>
                  <a:cubicBezTo>
                    <a:pt x="55663" y="56923"/>
                    <a:pt x="55663" y="56450"/>
                    <a:pt x="56136" y="54084"/>
                  </a:cubicBezTo>
                  <a:cubicBezTo>
                    <a:pt x="56136" y="50772"/>
                    <a:pt x="56136" y="47933"/>
                    <a:pt x="56136" y="44620"/>
                  </a:cubicBezTo>
                  <a:cubicBezTo>
                    <a:pt x="56136" y="42728"/>
                    <a:pt x="56136" y="39889"/>
                    <a:pt x="56136" y="37050"/>
                  </a:cubicBezTo>
                  <a:moveTo>
                    <a:pt x="67492" y="44147"/>
                  </a:moveTo>
                  <a:cubicBezTo>
                    <a:pt x="67492" y="47933"/>
                    <a:pt x="67492" y="51718"/>
                    <a:pt x="67492" y="55030"/>
                  </a:cubicBezTo>
                  <a:cubicBezTo>
                    <a:pt x="67492" y="56450"/>
                    <a:pt x="67965" y="57396"/>
                    <a:pt x="68911" y="57869"/>
                  </a:cubicBezTo>
                  <a:cubicBezTo>
                    <a:pt x="71277" y="58343"/>
                    <a:pt x="73170" y="58816"/>
                    <a:pt x="75536" y="59289"/>
                  </a:cubicBezTo>
                  <a:cubicBezTo>
                    <a:pt x="80268" y="59762"/>
                    <a:pt x="84526" y="56450"/>
                    <a:pt x="84999" y="51718"/>
                  </a:cubicBezTo>
                  <a:cubicBezTo>
                    <a:pt x="85946" y="46040"/>
                    <a:pt x="84999" y="40362"/>
                    <a:pt x="83107" y="35157"/>
                  </a:cubicBezTo>
                  <a:cubicBezTo>
                    <a:pt x="81214" y="29479"/>
                    <a:pt x="77902" y="24274"/>
                    <a:pt x="73170" y="20489"/>
                  </a:cubicBezTo>
                  <a:cubicBezTo>
                    <a:pt x="65599" y="13864"/>
                    <a:pt x="56609" y="10079"/>
                    <a:pt x="46199" y="11025"/>
                  </a:cubicBezTo>
                  <a:cubicBezTo>
                    <a:pt x="40048" y="11498"/>
                    <a:pt x="34370" y="12918"/>
                    <a:pt x="29165" y="16230"/>
                  </a:cubicBezTo>
                  <a:cubicBezTo>
                    <a:pt x="22540" y="20489"/>
                    <a:pt x="17335" y="26167"/>
                    <a:pt x="14496" y="33264"/>
                  </a:cubicBezTo>
                  <a:cubicBezTo>
                    <a:pt x="11657" y="39889"/>
                    <a:pt x="11184" y="46986"/>
                    <a:pt x="12131" y="54084"/>
                  </a:cubicBezTo>
                  <a:cubicBezTo>
                    <a:pt x="12604" y="57869"/>
                    <a:pt x="14496" y="61655"/>
                    <a:pt x="15916" y="65440"/>
                  </a:cubicBezTo>
                  <a:cubicBezTo>
                    <a:pt x="16862" y="67806"/>
                    <a:pt x="19228" y="69226"/>
                    <a:pt x="20648" y="71591"/>
                  </a:cubicBezTo>
                  <a:cubicBezTo>
                    <a:pt x="23487" y="75377"/>
                    <a:pt x="27272" y="78216"/>
                    <a:pt x="31531" y="80582"/>
                  </a:cubicBezTo>
                  <a:cubicBezTo>
                    <a:pt x="35316" y="82948"/>
                    <a:pt x="39575" y="82948"/>
                    <a:pt x="43360" y="83894"/>
                  </a:cubicBezTo>
                  <a:cubicBezTo>
                    <a:pt x="45253" y="84367"/>
                    <a:pt x="47145" y="84367"/>
                    <a:pt x="49038" y="84840"/>
                  </a:cubicBezTo>
                  <a:cubicBezTo>
                    <a:pt x="52350" y="85787"/>
                    <a:pt x="54243" y="88626"/>
                    <a:pt x="53297" y="91938"/>
                  </a:cubicBezTo>
                  <a:cubicBezTo>
                    <a:pt x="52824" y="93357"/>
                    <a:pt x="49511" y="96196"/>
                    <a:pt x="48092" y="96196"/>
                  </a:cubicBezTo>
                  <a:cubicBezTo>
                    <a:pt x="46672" y="96196"/>
                    <a:pt x="45253" y="96196"/>
                    <a:pt x="44306" y="95723"/>
                  </a:cubicBezTo>
                  <a:cubicBezTo>
                    <a:pt x="40994" y="95250"/>
                    <a:pt x="37682" y="94777"/>
                    <a:pt x="34843" y="93831"/>
                  </a:cubicBezTo>
                  <a:cubicBezTo>
                    <a:pt x="33897" y="93831"/>
                    <a:pt x="32950" y="92884"/>
                    <a:pt x="32004" y="92884"/>
                  </a:cubicBezTo>
                  <a:cubicBezTo>
                    <a:pt x="30111" y="91938"/>
                    <a:pt x="28219" y="91465"/>
                    <a:pt x="26326" y="90518"/>
                  </a:cubicBezTo>
                  <a:cubicBezTo>
                    <a:pt x="21594" y="88626"/>
                    <a:pt x="18282" y="85787"/>
                    <a:pt x="14496" y="82474"/>
                  </a:cubicBezTo>
                  <a:cubicBezTo>
                    <a:pt x="12131" y="80109"/>
                    <a:pt x="10711" y="77743"/>
                    <a:pt x="8818" y="75377"/>
                  </a:cubicBezTo>
                  <a:cubicBezTo>
                    <a:pt x="6926" y="73484"/>
                    <a:pt x="5506" y="71118"/>
                    <a:pt x="4560" y="68752"/>
                  </a:cubicBezTo>
                  <a:cubicBezTo>
                    <a:pt x="4087" y="67333"/>
                    <a:pt x="3613" y="65913"/>
                    <a:pt x="3140" y="64494"/>
                  </a:cubicBezTo>
                  <a:cubicBezTo>
                    <a:pt x="2667" y="63547"/>
                    <a:pt x="2194" y="62128"/>
                    <a:pt x="1721" y="61182"/>
                  </a:cubicBezTo>
                  <a:cubicBezTo>
                    <a:pt x="1248" y="57869"/>
                    <a:pt x="774" y="54557"/>
                    <a:pt x="301" y="51245"/>
                  </a:cubicBezTo>
                  <a:cubicBezTo>
                    <a:pt x="-645" y="44620"/>
                    <a:pt x="774" y="37996"/>
                    <a:pt x="2667" y="31845"/>
                  </a:cubicBezTo>
                  <a:cubicBezTo>
                    <a:pt x="4560" y="26640"/>
                    <a:pt x="7399" y="21908"/>
                    <a:pt x="10711" y="17650"/>
                  </a:cubicBezTo>
                  <a:cubicBezTo>
                    <a:pt x="15443" y="11971"/>
                    <a:pt x="21121" y="7713"/>
                    <a:pt x="27745" y="4401"/>
                  </a:cubicBezTo>
                  <a:cubicBezTo>
                    <a:pt x="36262" y="142"/>
                    <a:pt x="45726" y="-804"/>
                    <a:pt x="55189" y="615"/>
                  </a:cubicBezTo>
                  <a:cubicBezTo>
                    <a:pt x="61341" y="1562"/>
                    <a:pt x="67492" y="3454"/>
                    <a:pt x="72697" y="6767"/>
                  </a:cubicBezTo>
                  <a:cubicBezTo>
                    <a:pt x="76482" y="8659"/>
                    <a:pt x="79794" y="11498"/>
                    <a:pt x="82634" y="14811"/>
                  </a:cubicBezTo>
                  <a:cubicBezTo>
                    <a:pt x="86892" y="19069"/>
                    <a:pt x="90204" y="23801"/>
                    <a:pt x="92570" y="29479"/>
                  </a:cubicBezTo>
                  <a:cubicBezTo>
                    <a:pt x="96356" y="38942"/>
                    <a:pt x="98248" y="48879"/>
                    <a:pt x="94463" y="59289"/>
                  </a:cubicBezTo>
                  <a:cubicBezTo>
                    <a:pt x="91624" y="67333"/>
                    <a:pt x="84526" y="73011"/>
                    <a:pt x="75063" y="71591"/>
                  </a:cubicBezTo>
                  <a:cubicBezTo>
                    <a:pt x="74590" y="71591"/>
                    <a:pt x="74116" y="71591"/>
                    <a:pt x="73643" y="71591"/>
                  </a:cubicBezTo>
                  <a:cubicBezTo>
                    <a:pt x="70331" y="72065"/>
                    <a:pt x="67019" y="71118"/>
                    <a:pt x="63707" y="70172"/>
                  </a:cubicBezTo>
                  <a:cubicBezTo>
                    <a:pt x="63233" y="70172"/>
                    <a:pt x="63233" y="70172"/>
                    <a:pt x="62760" y="69699"/>
                  </a:cubicBezTo>
                  <a:cubicBezTo>
                    <a:pt x="60868" y="68752"/>
                    <a:pt x="58975" y="69226"/>
                    <a:pt x="57082" y="69699"/>
                  </a:cubicBezTo>
                  <a:cubicBezTo>
                    <a:pt x="54243" y="69699"/>
                    <a:pt x="49985" y="71118"/>
                    <a:pt x="45253" y="69699"/>
                  </a:cubicBezTo>
                  <a:cubicBezTo>
                    <a:pt x="43833" y="69226"/>
                    <a:pt x="41941" y="69226"/>
                    <a:pt x="40521" y="68752"/>
                  </a:cubicBezTo>
                  <a:cubicBezTo>
                    <a:pt x="38155" y="67806"/>
                    <a:pt x="36262" y="65913"/>
                    <a:pt x="34843" y="64021"/>
                  </a:cubicBezTo>
                  <a:cubicBezTo>
                    <a:pt x="33897" y="62601"/>
                    <a:pt x="32477" y="61182"/>
                    <a:pt x="32004" y="59762"/>
                  </a:cubicBezTo>
                  <a:cubicBezTo>
                    <a:pt x="30111" y="55503"/>
                    <a:pt x="30111" y="51245"/>
                    <a:pt x="30584" y="46513"/>
                  </a:cubicBezTo>
                  <a:cubicBezTo>
                    <a:pt x="31058" y="41781"/>
                    <a:pt x="32950" y="37523"/>
                    <a:pt x="35789" y="33737"/>
                  </a:cubicBezTo>
                  <a:cubicBezTo>
                    <a:pt x="39575" y="28533"/>
                    <a:pt x="45253" y="25694"/>
                    <a:pt x="51404" y="25220"/>
                  </a:cubicBezTo>
                  <a:cubicBezTo>
                    <a:pt x="55663" y="24747"/>
                    <a:pt x="60394" y="25694"/>
                    <a:pt x="64180" y="27586"/>
                  </a:cubicBezTo>
                  <a:cubicBezTo>
                    <a:pt x="67019" y="29006"/>
                    <a:pt x="68438" y="30898"/>
                    <a:pt x="68438" y="34211"/>
                  </a:cubicBezTo>
                  <a:cubicBezTo>
                    <a:pt x="67965" y="37050"/>
                    <a:pt x="67965" y="40835"/>
                    <a:pt x="67492" y="44147"/>
                  </a:cubicBezTo>
                  <a:cubicBezTo>
                    <a:pt x="67965" y="44147"/>
                    <a:pt x="67492" y="44147"/>
                    <a:pt x="67492" y="44147"/>
                  </a:cubicBezTo>
                </a:path>
              </a:pathLst>
            </a:custGeom>
            <a:solidFill>
              <a:srgbClr val="FCAF17"/>
            </a:solidFill>
            <a:ln w="4609" cap="flat">
              <a:noFill/>
              <a:prstDash val="solid"/>
              <a:miter/>
            </a:ln>
          </p:spPr>
          <p:txBody>
            <a:bodyPr rtlCol="0" anchor="ctr"/>
            <a:lstStyle/>
            <a:p>
              <a:endParaRPr lang="en-GB" dirty="0"/>
            </a:p>
          </p:txBody>
        </p:sp>
      </p:grpSp>
      <p:pic>
        <p:nvPicPr>
          <p:cNvPr id="17" name="Picture 16" descr="Qr code&#10;&#10;Description automatically generated">
            <a:extLst>
              <a:ext uri="{FF2B5EF4-FFF2-40B4-BE49-F238E27FC236}">
                <a16:creationId xmlns:a16="http://schemas.microsoft.com/office/drawing/2014/main" id="{94CC1A7F-48AA-4629-A13C-CF6D555B4D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1927" y="964739"/>
            <a:ext cx="2442094" cy="2442094"/>
          </a:xfrm>
          <a:prstGeom prst="rect">
            <a:avLst/>
          </a:prstGeom>
        </p:spPr>
      </p:pic>
      <p:sp>
        <p:nvSpPr>
          <p:cNvPr id="23" name="TextBox 22">
            <a:extLst>
              <a:ext uri="{FF2B5EF4-FFF2-40B4-BE49-F238E27FC236}">
                <a16:creationId xmlns:a16="http://schemas.microsoft.com/office/drawing/2014/main" id="{306D7121-223C-42D2-8C0C-285965107EB2}"/>
              </a:ext>
            </a:extLst>
          </p:cNvPr>
          <p:cNvSpPr txBox="1"/>
          <p:nvPr/>
        </p:nvSpPr>
        <p:spPr>
          <a:xfrm>
            <a:off x="8781526" y="4046327"/>
            <a:ext cx="2514980" cy="600164"/>
          </a:xfrm>
          <a:prstGeom prst="rect">
            <a:avLst/>
          </a:prstGeom>
          <a:noFill/>
        </p:spPr>
        <p:txBody>
          <a:bodyPr wrap="square" rtlCol="0">
            <a:spAutoFit/>
          </a:bodyPr>
          <a:lstStyle/>
          <a:p>
            <a:pPr marL="171450" indent="-171450">
              <a:spcBef>
                <a:spcPts val="600"/>
              </a:spcBef>
              <a:buClr>
                <a:schemeClr val="accent2"/>
              </a:buClr>
              <a:buFont typeface="Arial" panose="020B0604020202020204" pitchFamily="34" charset="0"/>
              <a:buChar char="•"/>
            </a:pPr>
            <a:r>
              <a:rPr lang="en-US" sz="1400" b="1" dirty="0">
                <a:solidFill>
                  <a:srgbClr val="007C9F"/>
                </a:solidFill>
                <a:latin typeface="Arial" panose="020B0604020202020204" pitchFamily="34" charset="0"/>
                <a:cs typeface="Arial" panose="020B0604020202020204" pitchFamily="34" charset="0"/>
              </a:rPr>
              <a:t>Poster</a:t>
            </a:r>
          </a:p>
          <a:p>
            <a:pPr marL="171450" indent="-171450">
              <a:spcBef>
                <a:spcPts val="600"/>
              </a:spcBef>
              <a:buClr>
                <a:schemeClr val="accent2"/>
              </a:buClr>
              <a:buFont typeface="Arial" panose="020B0604020202020204" pitchFamily="34" charset="0"/>
              <a:buChar char="•"/>
            </a:pPr>
            <a:r>
              <a:rPr lang="en-US" sz="1400" b="1" dirty="0">
                <a:solidFill>
                  <a:srgbClr val="007C9F"/>
                </a:solidFill>
                <a:latin typeface="Arial" panose="020B0604020202020204" pitchFamily="34" charset="0"/>
                <a:cs typeface="Arial" panose="020B0604020202020204" pitchFamily="34" charset="0"/>
              </a:rPr>
              <a:t>Supplementary material</a:t>
            </a:r>
          </a:p>
        </p:txBody>
      </p:sp>
      <p:sp>
        <p:nvSpPr>
          <p:cNvPr id="24" name="TextBox 23">
            <a:extLst>
              <a:ext uri="{FF2B5EF4-FFF2-40B4-BE49-F238E27FC236}">
                <a16:creationId xmlns:a16="http://schemas.microsoft.com/office/drawing/2014/main" id="{53AE32F8-0FDD-4BC0-84C5-99865841A95E}"/>
              </a:ext>
            </a:extLst>
          </p:cNvPr>
          <p:cNvSpPr txBox="1"/>
          <p:nvPr/>
        </p:nvSpPr>
        <p:spPr>
          <a:xfrm>
            <a:off x="8553535" y="4746675"/>
            <a:ext cx="3034632" cy="600164"/>
          </a:xfrm>
          <a:prstGeom prst="rect">
            <a:avLst/>
          </a:prstGeom>
          <a:noFill/>
        </p:spPr>
        <p:txBody>
          <a:bodyPr wrap="square" rtlCol="0">
            <a:spAutoFit/>
          </a:bodyPr>
          <a:lstStyle/>
          <a:p>
            <a:pPr algn="ctr"/>
            <a:r>
              <a:rPr lang="en-US" sz="1100" b="1" dirty="0">
                <a:solidFill>
                  <a:schemeClr val="accent2"/>
                </a:solidFill>
                <a:latin typeface="Arial" panose="020B0604020202020204" pitchFamily="34" charset="0"/>
                <a:cs typeface="Arial" panose="020B0604020202020204" pitchFamily="34" charset="0"/>
                <a:hlinkClick r:id="rId3"/>
              </a:rPr>
              <a:t>http://www.medcommshydhosting.com/Oncology/Hematology/KnowledgeCenter/ASH2020/MDS_AML_AdvSM/index.html</a:t>
            </a:r>
            <a:endParaRPr lang="en-US" sz="11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3585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DBB94-0436-4C2E-9F21-87BA333F9CFE}"/>
              </a:ext>
            </a:extLst>
          </p:cNvPr>
          <p:cNvSpPr>
            <a:spLocks noGrp="1"/>
          </p:cNvSpPr>
          <p:nvPr>
            <p:ph type="ctrTitle"/>
          </p:nvPr>
        </p:nvSpPr>
        <p:spPr>
          <a:xfrm>
            <a:off x="736599" y="3746810"/>
            <a:ext cx="10468145" cy="2028917"/>
          </a:xfrm>
        </p:spPr>
        <p:txBody>
          <a:bodyPr>
            <a:normAutofit/>
          </a:bodyPr>
          <a:lstStyle/>
          <a:p>
            <a:r>
              <a:rPr lang="en-US" sz="2200" dirty="0"/>
              <a:t>Supplementary material for associated poster presentation</a:t>
            </a:r>
            <a:endParaRPr lang="en-PH" sz="2200" dirty="0"/>
          </a:p>
        </p:txBody>
      </p:sp>
      <p:sp>
        <p:nvSpPr>
          <p:cNvPr id="3" name="Slide Number Placeholder 2">
            <a:extLst>
              <a:ext uri="{FF2B5EF4-FFF2-40B4-BE49-F238E27FC236}">
                <a16:creationId xmlns:a16="http://schemas.microsoft.com/office/drawing/2014/main" id="{636CD087-02B5-4664-91FF-F828A699966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A69A137-6BDB-47B4-8B9B-30BE2E63C07B}" type="slidenum">
              <a:rPr kumimoji="0" lang="en-US" sz="10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 name="Text Placeholder 5">
            <a:extLst>
              <a:ext uri="{FF2B5EF4-FFF2-40B4-BE49-F238E27FC236}">
                <a16:creationId xmlns:a16="http://schemas.microsoft.com/office/drawing/2014/main" id="{DA342082-436C-4E97-B34A-C285DB1CCFCC}"/>
              </a:ext>
            </a:extLst>
          </p:cNvPr>
          <p:cNvSpPr>
            <a:spLocks noGrp="1"/>
          </p:cNvSpPr>
          <p:nvPr>
            <p:ph type="body" sz="quarter" idx="15"/>
          </p:nvPr>
        </p:nvSpPr>
        <p:spPr/>
        <p:txBody>
          <a:bodyPr/>
          <a:lstStyle/>
          <a:p>
            <a:r>
              <a:rPr lang="en-GB" dirty="0"/>
              <a:t>Poster 2192</a:t>
            </a:r>
          </a:p>
        </p:txBody>
      </p:sp>
      <p:sp>
        <p:nvSpPr>
          <p:cNvPr id="8" name="Text Placeholder 11">
            <a:extLst>
              <a:ext uri="{FF2B5EF4-FFF2-40B4-BE49-F238E27FC236}">
                <a16:creationId xmlns:a16="http://schemas.microsoft.com/office/drawing/2014/main" id="{5F0667E4-D14E-4008-90F6-E15B6E79E60A}"/>
              </a:ext>
            </a:extLst>
          </p:cNvPr>
          <p:cNvSpPr txBox="1">
            <a:spLocks/>
          </p:cNvSpPr>
          <p:nvPr/>
        </p:nvSpPr>
        <p:spPr>
          <a:xfrm>
            <a:off x="9243755" y="1"/>
            <a:ext cx="2442094" cy="482138"/>
          </a:xfrm>
          <a:prstGeom prst="rect">
            <a:avLst/>
          </a:prstGeom>
        </p:spPr>
        <p:txBody>
          <a:bodyPr anchor="ctr">
            <a:normAutofit fontScale="85000" lnSpcReduction="20000"/>
          </a:bodyPr>
          <a:lstStyle>
            <a:lvl1pPr marL="0" indent="0" algn="r" defTabSz="914400" rtl="0" eaLnBrk="1" latinLnBrk="0" hangingPunct="1">
              <a:lnSpc>
                <a:spcPct val="100000"/>
              </a:lnSpc>
              <a:spcBef>
                <a:spcPts val="1200"/>
              </a:spcBef>
              <a:buClr>
                <a:schemeClr val="accent4"/>
              </a:buClr>
              <a:buFontTx/>
              <a:buNone/>
              <a:defRPr sz="1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1200"/>
              </a:spcBef>
              <a:buClr>
                <a:schemeClr val="accent4"/>
              </a:buClr>
              <a:buFontTx/>
              <a:buNone/>
              <a:defRPr sz="12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100000"/>
              </a:lnSpc>
              <a:spcBef>
                <a:spcPts val="1200"/>
              </a:spcBef>
              <a:buClr>
                <a:schemeClr val="accent4"/>
              </a:buClr>
              <a:buFontTx/>
              <a:buNone/>
              <a:defRPr sz="12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100000"/>
              </a:lnSpc>
              <a:spcBef>
                <a:spcPts val="1200"/>
              </a:spcBef>
              <a:buClr>
                <a:schemeClr val="accent4"/>
              </a:buClr>
              <a:buFontTx/>
              <a:buNone/>
              <a:defRPr sz="1200" kern="1200">
                <a:solidFill>
                  <a:schemeClr val="bg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100000"/>
              </a:lnSpc>
              <a:spcBef>
                <a:spcPts val="1200"/>
              </a:spcBef>
              <a:buClr>
                <a:schemeClr val="accent4"/>
              </a:buClr>
              <a:buFontTx/>
              <a:buNone/>
              <a:defRPr sz="12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20000"/>
              </a:lnSpc>
              <a:spcBef>
                <a:spcPts val="0"/>
              </a:spcBef>
              <a:spcAft>
                <a:spcPts val="0"/>
              </a:spcAft>
              <a:buClr>
                <a:srgbClr val="007DA0"/>
              </a:buClr>
              <a:buSzTx/>
              <a:buFontTx/>
              <a:buNone/>
              <a:tabLst/>
              <a:defRPr/>
            </a:pPr>
            <a:r>
              <a:rPr kumimoji="0" lang="en-GB"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Andrew H. Wei</a:t>
            </a:r>
          </a:p>
          <a:p>
            <a:pPr marL="0" marR="0" lvl="0" indent="0" algn="r" defTabSz="914400" rtl="0" eaLnBrk="1" fontAlgn="auto" latinLnBrk="0" hangingPunct="1">
              <a:lnSpc>
                <a:spcPct val="120000"/>
              </a:lnSpc>
              <a:spcBef>
                <a:spcPts val="0"/>
              </a:spcBef>
              <a:spcAft>
                <a:spcPts val="0"/>
              </a:spcAft>
              <a:buClr>
                <a:srgbClr val="007DA0"/>
              </a:buClr>
              <a:buSzTx/>
              <a:buFontTx/>
              <a:buNone/>
              <a:tabLst/>
              <a:defRPr/>
            </a:pPr>
            <a:r>
              <a:rPr kumimoji="0" lang="en-GB"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andrew.wei@monash.edu</a:t>
            </a:r>
          </a:p>
        </p:txBody>
      </p:sp>
      <p:sp>
        <p:nvSpPr>
          <p:cNvPr id="7" name="Title 16">
            <a:extLst>
              <a:ext uri="{FF2B5EF4-FFF2-40B4-BE49-F238E27FC236}">
                <a16:creationId xmlns:a16="http://schemas.microsoft.com/office/drawing/2014/main" id="{B8B67B6B-97B7-468B-8EE2-026B6EAFD6F5}"/>
              </a:ext>
            </a:extLst>
          </p:cNvPr>
          <p:cNvSpPr txBox="1">
            <a:spLocks/>
          </p:cNvSpPr>
          <p:nvPr/>
        </p:nvSpPr>
        <p:spPr>
          <a:xfrm>
            <a:off x="736600" y="792091"/>
            <a:ext cx="10468144" cy="267916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bg1"/>
                </a:solidFill>
                <a:latin typeface="Arial" panose="020B0604020202020204" pitchFamily="34" charset="0"/>
                <a:ea typeface="+mj-ea"/>
                <a:cs typeface="Arial" panose="020B0604020202020204" pitchFamily="34" charset="0"/>
              </a:defRPr>
            </a:lvl1pPr>
          </a:lstStyle>
          <a:p>
            <a:r>
              <a:rPr lang="en-US" sz="3200" dirty="0"/>
              <a:t>Sabatolimab (MBG453) Dose Selection and Dose-</a:t>
            </a:r>
            <a:r>
              <a:rPr lang="en-PH" sz="3200" dirty="0"/>
              <a:t>Response Analysis in Myelodysplastic Syndrome</a:t>
            </a:r>
            <a:r>
              <a:rPr lang="fr-FR" sz="3200" dirty="0"/>
              <a:t>/Acute </a:t>
            </a:r>
            <a:r>
              <a:rPr lang="fr-FR" sz="3200" dirty="0" err="1"/>
              <a:t>Myeloid</a:t>
            </a:r>
            <a:r>
              <a:rPr lang="fr-FR" sz="3200" dirty="0"/>
              <a:t> </a:t>
            </a:r>
            <a:r>
              <a:rPr lang="fr-FR" sz="3200" dirty="0" err="1"/>
              <a:t>Leukemia</a:t>
            </a:r>
            <a:r>
              <a:rPr lang="fr-FR" sz="3200" dirty="0"/>
              <a:t>: Population </a:t>
            </a:r>
            <a:r>
              <a:rPr lang="en-US" sz="3200" dirty="0"/>
              <a:t>Pharmacokinetics Modeling and Evaluation of Clinical Efficacy/Safety by Dose</a:t>
            </a:r>
            <a:endParaRPr lang="en-GB" sz="3200" dirty="0"/>
          </a:p>
        </p:txBody>
      </p:sp>
    </p:spTree>
    <p:extLst>
      <p:ext uri="{BB962C8B-B14F-4D97-AF65-F5344CB8AC3E}">
        <p14:creationId xmlns:p14="http://schemas.microsoft.com/office/powerpoint/2010/main" val="3091403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834" y="4798643"/>
            <a:ext cx="2613668" cy="830997"/>
          </a:xfrm>
          <a:prstGeom prst="rect">
            <a:avLst/>
          </a:prstGeom>
          <a:noFill/>
        </p:spPr>
        <p:txBody>
          <a:bodyPr wrap="squar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t>TIM-3 is a cell surface receptor </a:t>
            </a:r>
            <a:b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br>
            <a: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t>but can be shed from immune </a:t>
            </a:r>
            <a:b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br>
            <a: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t>and leukemic cells as soluble </a:t>
            </a:r>
            <a:b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br>
            <a: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t>TIM-3 (denoted “sTIM-3”).  </a:t>
            </a:r>
          </a:p>
        </p:txBody>
      </p:sp>
      <p:sp>
        <p:nvSpPr>
          <p:cNvPr id="14" name="TextBox 13"/>
          <p:cNvSpPr txBox="1"/>
          <p:nvPr/>
        </p:nvSpPr>
        <p:spPr>
          <a:xfrm>
            <a:off x="3265311" y="4798643"/>
            <a:ext cx="2613668" cy="646331"/>
          </a:xfrm>
          <a:prstGeom prst="rect">
            <a:avLst/>
          </a:prstGeom>
          <a:noFill/>
        </p:spPr>
        <p:txBody>
          <a:bodyPr wrap="squar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 binding of sabatolimab </a:t>
            </a:r>
            <a:b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b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to sTIM-3 results in the stabilization of sTIM-3.</a:t>
            </a:r>
          </a:p>
        </p:txBody>
      </p:sp>
      <p:sp>
        <p:nvSpPr>
          <p:cNvPr id="15" name="TextBox 14"/>
          <p:cNvSpPr txBox="1"/>
          <p:nvPr/>
        </p:nvSpPr>
        <p:spPr>
          <a:xfrm>
            <a:off x="6008654" y="4798643"/>
            <a:ext cx="2611240" cy="1015663"/>
          </a:xfrm>
          <a:prstGeom prst="rect">
            <a:avLst/>
          </a:prstGeom>
          <a:noFill/>
        </p:spPr>
        <p:txBody>
          <a:bodyPr wrap="squar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t>As sabatolimab increases, more sTIM-3 is bound and the measured concentration of sTIM-3 increases. Saturation of sTIM-3 can be seen as a concentration plateau.</a:t>
            </a:r>
          </a:p>
        </p:txBody>
      </p:sp>
      <p:sp>
        <p:nvSpPr>
          <p:cNvPr id="16" name="TextBox 15"/>
          <p:cNvSpPr txBox="1"/>
          <p:nvPr/>
        </p:nvSpPr>
        <p:spPr>
          <a:xfrm>
            <a:off x="8740132" y="4798643"/>
            <a:ext cx="2611240" cy="1015663"/>
          </a:xfrm>
          <a:prstGeom prst="rect">
            <a:avLst/>
          </a:prstGeom>
          <a:noFill/>
        </p:spPr>
        <p:txBody>
          <a:bodyPr wrap="squar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t>Because sabatolimab binds both soluble and cell surface TIM-3, </a:t>
            </a:r>
            <a:b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br>
            <a: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t>the saturation of sTIM-3 can </a:t>
            </a:r>
            <a:b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br>
            <a: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t>be used to infer a high level of engagement of cell surface TIM-3.</a:t>
            </a:r>
          </a:p>
        </p:txBody>
      </p:sp>
      <p:sp>
        <p:nvSpPr>
          <p:cNvPr id="12" name="Title 4">
            <a:extLst>
              <a:ext uri="{FF2B5EF4-FFF2-40B4-BE49-F238E27FC236}">
                <a16:creationId xmlns:a16="http://schemas.microsoft.com/office/drawing/2014/main" id="{12D758FB-97AE-FC4D-8AA2-4EB514877C1C}"/>
              </a:ext>
            </a:extLst>
          </p:cNvPr>
          <p:cNvSpPr>
            <a:spLocks noGrp="1"/>
          </p:cNvSpPr>
          <p:nvPr>
            <p:ph type="title"/>
          </p:nvPr>
        </p:nvSpPr>
        <p:spPr>
          <a:xfrm>
            <a:off x="459508" y="699582"/>
            <a:ext cx="10950420" cy="940305"/>
          </a:xfrm>
        </p:spPr>
        <p:txBody>
          <a:bodyPr>
            <a:noAutofit/>
          </a:bodyPr>
          <a:lstStyle/>
          <a:p>
            <a:pPr defTabSz="1219170">
              <a:defRPr/>
            </a:pPr>
            <a:r>
              <a:rPr lang="en-US" sz="2800" dirty="0"/>
              <a:t>Soluble TIM-3 (sTIM-3) concentration as an indicator of sabatolimab binding to TIM-3 on the cell surface</a:t>
            </a:r>
          </a:p>
        </p:txBody>
      </p:sp>
      <p:sp>
        <p:nvSpPr>
          <p:cNvPr id="13" name="Slide Number Placeholder 1">
            <a:extLst>
              <a:ext uri="{FF2B5EF4-FFF2-40B4-BE49-F238E27FC236}">
                <a16:creationId xmlns:a16="http://schemas.microsoft.com/office/drawing/2014/main" id="{837F27AE-B8B9-4A6D-A159-D511F91A565A}"/>
              </a:ext>
            </a:extLst>
          </p:cNvPr>
          <p:cNvSpPr>
            <a:spLocks noGrp="1"/>
          </p:cNvSpPr>
          <p:nvPr>
            <p:ph type="sldNum" sz="quarter" idx="12"/>
          </p:nvPr>
        </p:nvSpPr>
        <p:spPr>
          <a:xfrm>
            <a:off x="11536218" y="6348845"/>
            <a:ext cx="482600" cy="37263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A69A137-6BDB-47B4-8B9B-30BE2E63C07B}" type="slidenum">
              <a:rPr kumimoji="0" lang="en-US" sz="1000" b="0" i="0" u="none" strike="noStrike" kern="1200" cap="none" spc="0" normalizeH="0" baseline="0" noProof="0" smtClean="0">
                <a:ln>
                  <a:noFill/>
                </a:ln>
                <a:solidFill>
                  <a:srgbClr val="004676"/>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a:ln>
                <a:noFill/>
              </a:ln>
              <a:solidFill>
                <a:srgbClr val="004676"/>
              </a:solidFill>
              <a:effectLst/>
              <a:uLnTx/>
              <a:uFillTx/>
              <a:latin typeface="Arial" panose="020B0604020202020204" pitchFamily="34" charset="0"/>
              <a:ea typeface="+mn-ea"/>
              <a:cs typeface="Arial" panose="020B0604020202020204" pitchFamily="34" charset="0"/>
            </a:endParaRPr>
          </a:p>
        </p:txBody>
      </p:sp>
      <p:pic>
        <p:nvPicPr>
          <p:cNvPr id="18" name="Picture 17">
            <a:extLst>
              <a:ext uri="{FF2B5EF4-FFF2-40B4-BE49-F238E27FC236}">
                <a16:creationId xmlns:a16="http://schemas.microsoft.com/office/drawing/2014/main" id="{478CB6C0-B90C-4B1D-A4BD-7D7217D6CD3E}"/>
              </a:ext>
            </a:extLst>
          </p:cNvPr>
          <p:cNvPicPr>
            <a:picLocks noChangeAspect="1"/>
          </p:cNvPicPr>
          <p:nvPr/>
        </p:nvPicPr>
        <p:blipFill>
          <a:blip r:embed="rId2"/>
          <a:stretch>
            <a:fillRect/>
          </a:stretch>
        </p:blipFill>
        <p:spPr>
          <a:xfrm>
            <a:off x="497941" y="2005004"/>
            <a:ext cx="10886847" cy="2835814"/>
          </a:xfrm>
          <a:prstGeom prst="rect">
            <a:avLst/>
          </a:prstGeom>
        </p:spPr>
      </p:pic>
    </p:spTree>
    <p:extLst>
      <p:ext uri="{BB962C8B-B14F-4D97-AF65-F5344CB8AC3E}">
        <p14:creationId xmlns:p14="http://schemas.microsoft.com/office/powerpoint/2010/main" val="2021554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Right 9">
            <a:extLst>
              <a:ext uri="{FF2B5EF4-FFF2-40B4-BE49-F238E27FC236}">
                <a16:creationId xmlns:a16="http://schemas.microsoft.com/office/drawing/2014/main" id="{0FC94158-B68F-4426-914D-7D890ED07AF2}"/>
              </a:ext>
            </a:extLst>
          </p:cNvPr>
          <p:cNvSpPr/>
          <p:nvPr/>
        </p:nvSpPr>
        <p:spPr>
          <a:xfrm>
            <a:off x="3377763" y="2341573"/>
            <a:ext cx="1138497" cy="402076"/>
          </a:xfrm>
          <a:prstGeom prst="rightArrow">
            <a:avLst/>
          </a:prstGeom>
          <a:solidFill>
            <a:schemeClr val="bg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H" sz="2400"/>
          </a:p>
        </p:txBody>
      </p:sp>
      <p:sp>
        <p:nvSpPr>
          <p:cNvPr id="2" name="Title 1">
            <a:extLst>
              <a:ext uri="{FF2B5EF4-FFF2-40B4-BE49-F238E27FC236}">
                <a16:creationId xmlns:a16="http://schemas.microsoft.com/office/drawing/2014/main" id="{E28CD44C-737C-489A-9636-35596573B906}"/>
              </a:ext>
            </a:extLst>
          </p:cNvPr>
          <p:cNvSpPr>
            <a:spLocks noGrp="1"/>
          </p:cNvSpPr>
          <p:nvPr>
            <p:ph type="title"/>
          </p:nvPr>
        </p:nvSpPr>
        <p:spPr/>
        <p:txBody>
          <a:bodyPr>
            <a:noAutofit/>
          </a:bodyPr>
          <a:lstStyle/>
          <a:p>
            <a:pPr>
              <a:lnSpc>
                <a:spcPct val="100000"/>
              </a:lnSpc>
            </a:pPr>
            <a:r>
              <a:rPr lang="en-US" sz="2800" dirty="0"/>
              <a:t>Sabatolimab </a:t>
            </a:r>
            <a:r>
              <a:rPr lang="en-US" sz="2800" dirty="0" err="1"/>
              <a:t>C</a:t>
            </a:r>
            <a:r>
              <a:rPr lang="en-US" sz="2800" baseline="-25000" dirty="0" err="1"/>
              <a:t>trough,ss</a:t>
            </a:r>
            <a:r>
              <a:rPr lang="en-US" sz="2800" dirty="0"/>
              <a:t> was simulated from the </a:t>
            </a:r>
            <a:r>
              <a:rPr lang="en-US" sz="2800" dirty="0" err="1"/>
              <a:t>PopPK</a:t>
            </a:r>
            <a:r>
              <a:rPr lang="en-US" sz="2800" dirty="0"/>
              <a:t> model, and used to predict RO and support dose selection</a:t>
            </a:r>
          </a:p>
        </p:txBody>
      </p:sp>
      <p:sp>
        <p:nvSpPr>
          <p:cNvPr id="3" name="Content Placeholder 2">
            <a:extLst>
              <a:ext uri="{FF2B5EF4-FFF2-40B4-BE49-F238E27FC236}">
                <a16:creationId xmlns:a16="http://schemas.microsoft.com/office/drawing/2014/main" id="{2EAF8351-533C-4720-9EA7-CF58FBBBA082}"/>
              </a:ext>
            </a:extLst>
          </p:cNvPr>
          <p:cNvSpPr>
            <a:spLocks noGrp="1"/>
          </p:cNvSpPr>
          <p:nvPr>
            <p:ph idx="1"/>
          </p:nvPr>
        </p:nvSpPr>
        <p:spPr>
          <a:xfrm>
            <a:off x="4334296" y="3860690"/>
            <a:ext cx="7075632" cy="2297727"/>
          </a:xfrm>
          <a:solidFill>
            <a:srgbClr val="CAD8E1"/>
          </a:solidFill>
        </p:spPr>
        <p:txBody>
          <a:bodyPr anchor="ctr">
            <a:normAutofit fontScale="92500" lnSpcReduction="20000"/>
          </a:bodyPr>
          <a:lstStyle/>
          <a:p>
            <a:pPr marL="0" indent="0" algn="ctr">
              <a:buNone/>
            </a:pPr>
            <a:r>
              <a:rPr lang="en-US" b="1" dirty="0"/>
              <a:t>Assumptions for RO Simulation</a:t>
            </a:r>
          </a:p>
          <a:p>
            <a:r>
              <a:rPr lang="en-US" dirty="0"/>
              <a:t>Bone marrow drug concentration is 20-40% of circulation concentration (B)</a:t>
            </a:r>
          </a:p>
          <a:p>
            <a:r>
              <a:rPr lang="en-US" dirty="0"/>
              <a:t>Membrane-bound TIM-3 after sabatolimab binding is 50-100% its levels at baseline (</a:t>
            </a:r>
            <a:r>
              <a:rPr lang="en-US" dirty="0" err="1"/>
              <a:t>Tacc</a:t>
            </a:r>
            <a:r>
              <a:rPr lang="en-US" dirty="0"/>
              <a:t>)</a:t>
            </a:r>
          </a:p>
          <a:p>
            <a:r>
              <a:rPr lang="en-US" dirty="0"/>
              <a:t>Sabatolimab concentration is much greater than TIM-3 concentration</a:t>
            </a:r>
          </a:p>
          <a:p>
            <a:r>
              <a:rPr lang="en-US" dirty="0"/>
              <a:t>Binding affinity for mTIM-3 is 0.5 </a:t>
            </a:r>
            <a:r>
              <a:rPr lang="en-US" dirty="0" err="1"/>
              <a:t>nM</a:t>
            </a:r>
            <a:r>
              <a:rPr lang="en-US" dirty="0"/>
              <a:t> (</a:t>
            </a:r>
            <a:r>
              <a:rPr lang="en-US" dirty="0" err="1"/>
              <a:t>Kss</a:t>
            </a:r>
            <a:r>
              <a:rPr lang="en-US" dirty="0"/>
              <a:t>)</a:t>
            </a:r>
          </a:p>
        </p:txBody>
      </p:sp>
      <p:sp>
        <p:nvSpPr>
          <p:cNvPr id="4" name="Slide Number Placeholder 3">
            <a:extLst>
              <a:ext uri="{FF2B5EF4-FFF2-40B4-BE49-F238E27FC236}">
                <a16:creationId xmlns:a16="http://schemas.microsoft.com/office/drawing/2014/main" id="{AA4EC182-B41C-43E9-B73B-0167DF514E66}"/>
              </a:ext>
            </a:extLst>
          </p:cNvPr>
          <p:cNvSpPr>
            <a:spLocks noGrp="1"/>
          </p:cNvSpPr>
          <p:nvPr>
            <p:ph type="sldNum" sz="quarter" idx="12"/>
          </p:nvPr>
        </p:nvSpPr>
        <p:spPr/>
        <p:txBody>
          <a:bodyPr/>
          <a:lstStyle/>
          <a:p>
            <a:fld id="{DA69A137-6BDB-47B4-8B9B-30BE2E63C07B}" type="slidenum">
              <a:rPr lang="en-US" smtClean="0"/>
              <a:t>15</a:t>
            </a:fld>
            <a:endParaRPr lang="en-US"/>
          </a:p>
        </p:txBody>
      </p:sp>
      <p:pic>
        <p:nvPicPr>
          <p:cNvPr id="6" name="Picture">
            <a:extLst>
              <a:ext uri="{FF2B5EF4-FFF2-40B4-BE49-F238E27FC236}">
                <a16:creationId xmlns:a16="http://schemas.microsoft.com/office/drawing/2014/main" id="{B620A9D7-E54A-4566-B2F1-63143CC421D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28228" y="4493579"/>
            <a:ext cx="3171986" cy="784297"/>
          </a:xfrm>
          <a:prstGeom prst="rect">
            <a:avLst/>
          </a:prstGeom>
        </p:spPr>
      </p:pic>
      <p:sp>
        <p:nvSpPr>
          <p:cNvPr id="7" name="Rectangle: Rounded Corners 6">
            <a:extLst>
              <a:ext uri="{FF2B5EF4-FFF2-40B4-BE49-F238E27FC236}">
                <a16:creationId xmlns:a16="http://schemas.microsoft.com/office/drawing/2014/main" id="{E47C0B79-DC7C-4613-A93C-B74FCFA2A6DF}"/>
              </a:ext>
            </a:extLst>
          </p:cNvPr>
          <p:cNvSpPr/>
          <p:nvPr/>
        </p:nvSpPr>
        <p:spPr>
          <a:xfrm>
            <a:off x="284496" y="1861676"/>
            <a:ext cx="3035992" cy="1447144"/>
          </a:xfrm>
          <a:prstGeom prst="round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sz="1600" b="1" dirty="0">
                <a:latin typeface="Arial" panose="020B0604020202020204" pitchFamily="34" charset="0"/>
                <a:cs typeface="Arial" panose="020B0604020202020204" pitchFamily="34" charset="0"/>
              </a:rPr>
              <a:t>PK Model</a:t>
            </a:r>
          </a:p>
          <a:p>
            <a:pPr algn="ctr">
              <a:spcAft>
                <a:spcPts val="600"/>
              </a:spcAft>
            </a:pPr>
            <a:r>
              <a:rPr lang="en-US" sz="1600" dirty="0">
                <a:latin typeface="Arial" panose="020B0604020202020204" pitchFamily="34" charset="0"/>
                <a:cs typeface="Arial" panose="020B0604020202020204" pitchFamily="34" charset="0"/>
              </a:rPr>
              <a:t>Circulation </a:t>
            </a:r>
          </a:p>
          <a:p>
            <a:pPr algn="ctr">
              <a:spcAft>
                <a:spcPts val="600"/>
              </a:spcAft>
            </a:pPr>
            <a:r>
              <a:rPr lang="en-US" sz="1600" dirty="0">
                <a:latin typeface="Arial" panose="020B0604020202020204" pitchFamily="34" charset="0"/>
                <a:cs typeface="Arial" panose="020B0604020202020204" pitchFamily="34" charset="0"/>
              </a:rPr>
              <a:t>Sabatolimab (</a:t>
            </a:r>
            <a:r>
              <a:rPr lang="en-US" sz="1600" dirty="0" err="1">
                <a:latin typeface="Arial" panose="020B0604020202020204" pitchFamily="34" charset="0"/>
                <a:cs typeface="Arial" panose="020B0604020202020204" pitchFamily="34" charset="0"/>
              </a:rPr>
              <a:t>C</a:t>
            </a:r>
            <a:r>
              <a:rPr lang="en-US" sz="1600" baseline="-25000" dirty="0" err="1">
                <a:latin typeface="Arial" panose="020B0604020202020204" pitchFamily="34" charset="0"/>
                <a:cs typeface="Arial" panose="020B0604020202020204" pitchFamily="34" charset="0"/>
              </a:rPr>
              <a:t>trough,ss</a:t>
            </a:r>
            <a:r>
              <a:rPr lang="en-US" sz="1600" dirty="0">
                <a:latin typeface="Arial" panose="020B0604020202020204" pitchFamily="34" charset="0"/>
                <a:cs typeface="Arial" panose="020B0604020202020204" pitchFamily="34" charset="0"/>
              </a:rPr>
              <a:t>)</a:t>
            </a:r>
            <a:endParaRPr lang="en-PH" sz="1600" dirty="0">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06494A3A-8F7F-4794-BAEB-8980EFF15739}"/>
              </a:ext>
            </a:extLst>
          </p:cNvPr>
          <p:cNvSpPr/>
          <p:nvPr/>
        </p:nvSpPr>
        <p:spPr>
          <a:xfrm>
            <a:off x="4556655" y="1861675"/>
            <a:ext cx="3035992" cy="1447144"/>
          </a:xfrm>
          <a:prstGeom prst="round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sz="1600" b="1" dirty="0">
                <a:latin typeface="Arial" panose="020B0604020202020204" pitchFamily="34" charset="0"/>
                <a:cs typeface="Arial" panose="020B0604020202020204" pitchFamily="34" charset="0"/>
              </a:rPr>
              <a:t>Model Simulation</a:t>
            </a:r>
          </a:p>
          <a:p>
            <a:pPr algn="ctr">
              <a:spcAft>
                <a:spcPts val="600"/>
              </a:spcAft>
            </a:pPr>
            <a:r>
              <a:rPr lang="en-PH" sz="1600" dirty="0">
                <a:latin typeface="Arial" panose="020B0604020202020204" pitchFamily="34" charset="0"/>
                <a:cs typeface="Arial" panose="020B0604020202020204" pitchFamily="34" charset="0"/>
              </a:rPr>
              <a:t>mTIM-3 target engagement </a:t>
            </a:r>
            <a:br>
              <a:rPr lang="en-PH" sz="1600" dirty="0">
                <a:latin typeface="Arial" panose="020B0604020202020204" pitchFamily="34" charset="0"/>
                <a:cs typeface="Arial" panose="020B0604020202020204" pitchFamily="34" charset="0"/>
              </a:rPr>
            </a:br>
            <a:r>
              <a:rPr lang="en-PH" sz="1600" dirty="0">
                <a:latin typeface="Arial" panose="020B0604020202020204" pitchFamily="34" charset="0"/>
                <a:cs typeface="Arial" panose="020B0604020202020204" pitchFamily="34" charset="0"/>
              </a:rPr>
              <a:t>in tumor</a:t>
            </a:r>
          </a:p>
        </p:txBody>
      </p:sp>
      <p:sp>
        <p:nvSpPr>
          <p:cNvPr id="9" name="Rectangle: Rounded Corners 8">
            <a:extLst>
              <a:ext uri="{FF2B5EF4-FFF2-40B4-BE49-F238E27FC236}">
                <a16:creationId xmlns:a16="http://schemas.microsoft.com/office/drawing/2014/main" id="{1BEE2A51-F8B5-4253-A984-F651B9884CDB}"/>
              </a:ext>
            </a:extLst>
          </p:cNvPr>
          <p:cNvSpPr/>
          <p:nvPr/>
        </p:nvSpPr>
        <p:spPr>
          <a:xfrm>
            <a:off x="8802440" y="1861673"/>
            <a:ext cx="3035992" cy="1447144"/>
          </a:xfrm>
          <a:prstGeom prst="round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600"/>
              </a:spcBef>
            </a:pPr>
            <a:r>
              <a:rPr lang="en-US" sz="1600" b="1" dirty="0">
                <a:latin typeface="Arial" panose="020B0604020202020204" pitchFamily="34" charset="0"/>
                <a:cs typeface="Arial" panose="020B0604020202020204" pitchFamily="34" charset="0"/>
              </a:rPr>
              <a:t>Dose Selection</a:t>
            </a:r>
          </a:p>
          <a:p>
            <a:pPr algn="ctr">
              <a:spcBef>
                <a:spcPts val="600"/>
              </a:spcBef>
            </a:pPr>
            <a:r>
              <a:rPr lang="en-US" sz="1600" dirty="0">
                <a:latin typeface="Arial" panose="020B0604020202020204" pitchFamily="34" charset="0"/>
                <a:cs typeface="Arial" panose="020B0604020202020204" pitchFamily="34" charset="0"/>
              </a:rPr>
              <a:t>Report RO at doses of interest</a:t>
            </a:r>
            <a:endParaRPr lang="en-PH" sz="1600" strike="sngStrike" dirty="0">
              <a:solidFill>
                <a:srgbClr val="FF0000"/>
              </a:solidFill>
              <a:latin typeface="Arial" panose="020B0604020202020204" pitchFamily="34" charset="0"/>
              <a:cs typeface="Arial" panose="020B0604020202020204" pitchFamily="34" charset="0"/>
            </a:endParaRPr>
          </a:p>
        </p:txBody>
      </p:sp>
      <p:sp>
        <p:nvSpPr>
          <p:cNvPr id="11" name="Arrow: Right 10">
            <a:extLst>
              <a:ext uri="{FF2B5EF4-FFF2-40B4-BE49-F238E27FC236}">
                <a16:creationId xmlns:a16="http://schemas.microsoft.com/office/drawing/2014/main" id="{68E31BC5-7B9A-4CAE-8A41-662BB148B38B}"/>
              </a:ext>
            </a:extLst>
          </p:cNvPr>
          <p:cNvSpPr/>
          <p:nvPr/>
        </p:nvSpPr>
        <p:spPr>
          <a:xfrm>
            <a:off x="7621999" y="2341572"/>
            <a:ext cx="1138497" cy="402076"/>
          </a:xfrm>
          <a:prstGeom prst="rightArrow">
            <a:avLst/>
          </a:prstGeom>
          <a:solidFill>
            <a:schemeClr val="bg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H" sz="2400"/>
          </a:p>
        </p:txBody>
      </p:sp>
      <p:sp>
        <p:nvSpPr>
          <p:cNvPr id="13" name="Text Placeholder 23">
            <a:extLst>
              <a:ext uri="{FF2B5EF4-FFF2-40B4-BE49-F238E27FC236}">
                <a16:creationId xmlns:a16="http://schemas.microsoft.com/office/drawing/2014/main" id="{E334573A-B37F-414E-ADDC-1FC32D8179B7}"/>
              </a:ext>
            </a:extLst>
          </p:cNvPr>
          <p:cNvSpPr txBox="1">
            <a:spLocks/>
          </p:cNvSpPr>
          <p:nvPr/>
        </p:nvSpPr>
        <p:spPr>
          <a:xfrm>
            <a:off x="628228" y="6267896"/>
            <a:ext cx="10907990" cy="364563"/>
          </a:xfrm>
          <a:prstGeom prst="rect">
            <a:avLst/>
          </a:prstGeom>
          <a:noFill/>
        </p:spPr>
        <p:txBody>
          <a:bodyPr wrap="square" lIns="0" tIns="0" rIns="0" bIns="0" rtlCol="0" anchor="b" anchorCtr="0">
            <a:noAutofit/>
          </a:bodyPr>
          <a:lstStyle>
            <a:defPPr>
              <a:defRPr lang="en-US"/>
            </a:defPPr>
            <a:lvl1pPr marL="0" algn="l" defTabSz="914400" rtl="0" eaLnBrk="1" latinLnBrk="0" hangingPunct="1">
              <a:defRPr lang="en-US" sz="700" kern="1200" dirty="0">
                <a:solidFill>
                  <a:srgbClr val="7F7F7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rgbClr val="44546A"/>
                </a:solidFill>
                <a:latin typeface="Arial" panose="020B0604020202020204" pitchFamily="34" charset="0"/>
                <a:cs typeface="Arial" panose="020B0604020202020204" pitchFamily="34" charset="0"/>
              </a:rPr>
              <a:t>1. Ahmed S, et al. </a:t>
            </a:r>
            <a:r>
              <a:rPr lang="en-US" sz="800" i="1" dirty="0">
                <a:solidFill>
                  <a:srgbClr val="44546A"/>
                </a:solidFill>
                <a:latin typeface="Arial" panose="020B0604020202020204" pitchFamily="34" charset="0"/>
                <a:cs typeface="Arial" panose="020B0604020202020204" pitchFamily="34" charset="0"/>
              </a:rPr>
              <a:t>J </a:t>
            </a:r>
            <a:r>
              <a:rPr lang="en-US" sz="800" i="1" dirty="0" err="1">
                <a:solidFill>
                  <a:srgbClr val="44546A"/>
                </a:solidFill>
                <a:latin typeface="Arial" panose="020B0604020202020204" pitchFamily="34" charset="0"/>
                <a:cs typeface="Arial" panose="020B0604020202020204" pitchFamily="34" charset="0"/>
              </a:rPr>
              <a:t>Pharmacokinet</a:t>
            </a:r>
            <a:r>
              <a:rPr lang="en-US" sz="800" i="1" dirty="0">
                <a:solidFill>
                  <a:srgbClr val="44546A"/>
                </a:solidFill>
                <a:latin typeface="Arial" panose="020B0604020202020204" pitchFamily="34" charset="0"/>
                <a:cs typeface="Arial" panose="020B0604020202020204" pitchFamily="34" charset="0"/>
              </a:rPr>
              <a:t> </a:t>
            </a:r>
            <a:r>
              <a:rPr lang="en-US" sz="800" i="1" dirty="0" err="1">
                <a:solidFill>
                  <a:srgbClr val="44546A"/>
                </a:solidFill>
                <a:latin typeface="Arial" panose="020B0604020202020204" pitchFamily="34" charset="0"/>
                <a:cs typeface="Arial" panose="020B0604020202020204" pitchFamily="34" charset="0"/>
              </a:rPr>
              <a:t>Pharmacodyn</a:t>
            </a:r>
            <a:r>
              <a:rPr lang="en-US" sz="800" i="1" dirty="0">
                <a:solidFill>
                  <a:srgbClr val="44546A"/>
                </a:solidFill>
                <a:latin typeface="Arial" panose="020B0604020202020204" pitchFamily="34" charset="0"/>
                <a:cs typeface="Arial" panose="020B0604020202020204" pitchFamily="34" charset="0"/>
              </a:rPr>
              <a:t>. </a:t>
            </a:r>
            <a:r>
              <a:rPr lang="en-US" sz="800" dirty="0">
                <a:solidFill>
                  <a:srgbClr val="44546A"/>
                </a:solidFill>
                <a:latin typeface="Arial" panose="020B0604020202020204" pitchFamily="34" charset="0"/>
                <a:cs typeface="Arial" panose="020B0604020202020204" pitchFamily="34" charset="0"/>
              </a:rPr>
              <a:t>2019;46:287-304.</a:t>
            </a:r>
            <a:br>
              <a:rPr lang="en-US" sz="800" dirty="0">
                <a:solidFill>
                  <a:srgbClr val="44546A"/>
                </a:solidFill>
                <a:latin typeface="Arial" panose="020B0604020202020204" pitchFamily="34" charset="0"/>
                <a:cs typeface="Arial" panose="020B0604020202020204" pitchFamily="34" charset="0"/>
              </a:rPr>
            </a:br>
            <a:r>
              <a:rPr lang="en-US" sz="800" dirty="0">
                <a:solidFill>
                  <a:srgbClr val="44546A"/>
                </a:solidFill>
                <a:latin typeface="Arial" panose="020B0604020202020204" pitchFamily="34" charset="0"/>
                <a:cs typeface="Arial" panose="020B0604020202020204" pitchFamily="34" charset="0"/>
              </a:rPr>
              <a:t>B, bone marrow drug concentration; C, concentration; </a:t>
            </a:r>
            <a:r>
              <a:rPr lang="en-US" sz="800" dirty="0" err="1">
                <a:solidFill>
                  <a:srgbClr val="44546A"/>
                </a:solidFill>
                <a:latin typeface="Arial" panose="020B0604020202020204" pitchFamily="34" charset="0"/>
                <a:cs typeface="Arial" panose="020B0604020202020204" pitchFamily="34" charset="0"/>
              </a:rPr>
              <a:t>Kss</a:t>
            </a:r>
            <a:r>
              <a:rPr lang="en-US" sz="800" dirty="0">
                <a:solidFill>
                  <a:srgbClr val="44546A"/>
                </a:solidFill>
                <a:latin typeface="Arial" panose="020B0604020202020204" pitchFamily="34" charset="0"/>
                <a:cs typeface="Arial" panose="020B0604020202020204" pitchFamily="34" charset="0"/>
              </a:rPr>
              <a:t>, quasi-steady-state binding constant for membrane-bound TIM-3; mTIM-3, membrane-bound TIM-3; RO, receptor occupancy; ss, steady state; </a:t>
            </a:r>
            <a:r>
              <a:rPr lang="en-US" sz="800" dirty="0" err="1">
                <a:solidFill>
                  <a:srgbClr val="44546A"/>
                </a:solidFill>
                <a:latin typeface="Arial" panose="020B0604020202020204" pitchFamily="34" charset="0"/>
                <a:cs typeface="Arial" panose="020B0604020202020204" pitchFamily="34" charset="0"/>
              </a:rPr>
              <a:t>Tacc</a:t>
            </a:r>
            <a:r>
              <a:rPr lang="en-US" sz="800" dirty="0">
                <a:solidFill>
                  <a:srgbClr val="44546A"/>
                </a:solidFill>
                <a:latin typeface="Arial" panose="020B0604020202020204" pitchFamily="34" charset="0"/>
                <a:cs typeface="Arial" panose="020B0604020202020204" pitchFamily="34" charset="0"/>
              </a:rPr>
              <a:t>, fold change in membrane-bound TIM-3; TIM-3, T-cell immunoglobulin domain and mucin domain-3.</a:t>
            </a:r>
          </a:p>
        </p:txBody>
      </p:sp>
      <p:sp>
        <p:nvSpPr>
          <p:cNvPr id="14" name="TextBox 13">
            <a:extLst>
              <a:ext uri="{FF2B5EF4-FFF2-40B4-BE49-F238E27FC236}">
                <a16:creationId xmlns:a16="http://schemas.microsoft.com/office/drawing/2014/main" id="{71F9EC53-517F-417A-BA99-48A682FE3B2A}"/>
              </a:ext>
            </a:extLst>
          </p:cNvPr>
          <p:cNvSpPr txBox="1"/>
          <p:nvPr/>
        </p:nvSpPr>
        <p:spPr>
          <a:xfrm>
            <a:off x="628228" y="3860690"/>
            <a:ext cx="3171986" cy="615553"/>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700" b="1" i="0" u="none" strike="noStrike" kern="1200" cap="none" spc="0" normalizeH="0" baseline="0" noProof="0" dirty="0">
                <a:ln>
                  <a:noFill/>
                </a:ln>
                <a:solidFill>
                  <a:prstClr val="black"/>
                </a:solidFill>
                <a:effectLst/>
                <a:uLnTx/>
                <a:uFillTx/>
                <a:latin typeface="Arial" panose="020B0604020202020204"/>
                <a:ea typeface="+mn-ea"/>
                <a:cs typeface="Calibri" panose="020F0502020204030204" pitchFamily="34" charset="0"/>
              </a:rPr>
              <a:t>Equation for predicting RO in bone marrow</a:t>
            </a:r>
            <a:r>
              <a:rPr kumimoji="0" lang="en-GB" sz="1700" b="1" i="0" u="none" strike="noStrike" kern="1200" cap="none" spc="0" normalizeH="0" baseline="30000" noProof="0" dirty="0">
                <a:ln>
                  <a:noFill/>
                </a:ln>
                <a:solidFill>
                  <a:prstClr val="black"/>
                </a:solidFill>
                <a:effectLst/>
                <a:uLnTx/>
                <a:uFillTx/>
                <a:latin typeface="Arial" panose="020B0604020202020204"/>
                <a:ea typeface="+mn-ea"/>
                <a:cs typeface="Calibri" panose="020F0502020204030204" pitchFamily="34" charset="0"/>
              </a:rPr>
              <a:t>1</a:t>
            </a:r>
            <a:endParaRPr kumimoji="0" lang="en-PH" sz="1700" b="1" i="0" u="none" strike="noStrike" kern="1200" cap="none" spc="0" normalizeH="0" baseline="0" noProof="0" dirty="0">
              <a:ln>
                <a:noFill/>
              </a:ln>
              <a:solidFill>
                <a:prstClr val="black"/>
              </a:solidFill>
              <a:effectLst/>
              <a:uLnTx/>
              <a:uFillTx/>
              <a:latin typeface="Arial" panose="020B0604020202020204"/>
              <a:ea typeface="MS Gothic" panose="020B0609070205080204" pitchFamily="49" charset="-128"/>
              <a:cs typeface="Calibri" panose="020F0502020204030204" pitchFamily="34" charset="0"/>
            </a:endParaRPr>
          </a:p>
        </p:txBody>
      </p:sp>
    </p:spTree>
    <p:extLst>
      <p:ext uri="{BB962C8B-B14F-4D97-AF65-F5344CB8AC3E}">
        <p14:creationId xmlns:p14="http://schemas.microsoft.com/office/powerpoint/2010/main" val="3806871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50D12-1F36-4DBF-AA6D-C349AC85B4E1}"/>
              </a:ext>
            </a:extLst>
          </p:cNvPr>
          <p:cNvSpPr>
            <a:spLocks noGrp="1"/>
          </p:cNvSpPr>
          <p:nvPr>
            <p:ph type="title"/>
          </p:nvPr>
        </p:nvSpPr>
        <p:spPr>
          <a:xfrm>
            <a:off x="378228" y="649236"/>
            <a:ext cx="10950420" cy="940305"/>
          </a:xfrm>
        </p:spPr>
        <p:txBody>
          <a:bodyPr/>
          <a:lstStyle/>
          <a:p>
            <a:r>
              <a:rPr lang="en-US" dirty="0"/>
              <a:t>Disclosures</a:t>
            </a:r>
          </a:p>
        </p:txBody>
      </p:sp>
      <p:sp>
        <p:nvSpPr>
          <p:cNvPr id="6" name="Content Placeholder 5">
            <a:extLst>
              <a:ext uri="{FF2B5EF4-FFF2-40B4-BE49-F238E27FC236}">
                <a16:creationId xmlns:a16="http://schemas.microsoft.com/office/drawing/2014/main" id="{2EB60FBB-1CA2-467F-A6CC-6900DC408CE7}"/>
              </a:ext>
            </a:extLst>
          </p:cNvPr>
          <p:cNvSpPr>
            <a:spLocks noGrp="1"/>
          </p:cNvSpPr>
          <p:nvPr>
            <p:ph idx="1"/>
          </p:nvPr>
        </p:nvSpPr>
        <p:spPr>
          <a:xfrm>
            <a:off x="418420" y="1572676"/>
            <a:ext cx="11334347" cy="5079330"/>
          </a:xfrm>
        </p:spPr>
        <p:txBody>
          <a:bodyPr>
            <a:normAutofit fontScale="85000" lnSpcReduction="20000"/>
          </a:bodyPr>
          <a:lstStyle/>
          <a:p>
            <a:pPr marL="0" indent="0">
              <a:buNone/>
            </a:pPr>
            <a:r>
              <a:rPr lang="en-US" b="1" dirty="0"/>
              <a:t>AHW</a:t>
            </a:r>
            <a:r>
              <a:rPr lang="en-US" dirty="0"/>
              <a:t> reports consultancy for </a:t>
            </a:r>
            <a:r>
              <a:rPr lang="en-US" dirty="0" err="1"/>
              <a:t>Servier</a:t>
            </a:r>
            <a:r>
              <a:rPr lang="en-US" dirty="0"/>
              <a:t>, BMS; honoraria for AbbVie, </a:t>
            </a:r>
            <a:r>
              <a:rPr lang="en-US" dirty="0" err="1"/>
              <a:t>Servier</a:t>
            </a:r>
            <a:r>
              <a:rPr lang="en-US" dirty="0"/>
              <a:t>, Novartis, AstraZeneca, Pfizer, BMS, Janssen, Amgen, Astellas, Genentech, and Celgene; research funding from </a:t>
            </a:r>
            <a:r>
              <a:rPr lang="en-US" dirty="0" err="1"/>
              <a:t>Abbvie</a:t>
            </a:r>
            <a:r>
              <a:rPr lang="en-US" dirty="0"/>
              <a:t>, </a:t>
            </a:r>
            <a:r>
              <a:rPr lang="en-US" dirty="0" err="1"/>
              <a:t>Servier</a:t>
            </a:r>
            <a:r>
              <a:rPr lang="en-US" dirty="0"/>
              <a:t>, Novartis, AstraZeneca, BMS, Amgen, and Celgene; speakers bureau for AbbVie, BMS, and Novartis; patents and royalties from Walter and Eliza Hall Institute of Medical Research; membership on an entity’s Board of Directors or advisory committees for Astellas, Genentech, and Celgene. </a:t>
            </a:r>
            <a:r>
              <a:rPr lang="en-US" b="1" dirty="0"/>
              <a:t>KP</a:t>
            </a:r>
            <a:r>
              <a:rPr lang="en-US" dirty="0"/>
              <a:t> reports consultancy for Novartis; honoraria and research funding from Novartis and BMS/Celgene. </a:t>
            </a:r>
            <a:r>
              <a:rPr lang="en-US" b="1" dirty="0"/>
              <a:t>SK</a:t>
            </a:r>
            <a:r>
              <a:rPr lang="en-US" dirty="0"/>
              <a:t> reports honoraria, membership on an entity’s Board of Directors or advisory committee and research funding for Novartis. </a:t>
            </a:r>
            <a:r>
              <a:rPr lang="en-US" b="1" dirty="0"/>
              <a:t>GG-M</a:t>
            </a:r>
            <a:r>
              <a:rPr lang="en-US" dirty="0"/>
              <a:t> reports consultancy for </a:t>
            </a:r>
            <a:r>
              <a:rPr lang="en-US" dirty="0" err="1"/>
              <a:t>Acceleron</a:t>
            </a:r>
            <a:r>
              <a:rPr lang="en-US" dirty="0"/>
              <a:t> Pharmaceuticals, </a:t>
            </a:r>
            <a:r>
              <a:rPr lang="en-US" dirty="0" err="1"/>
              <a:t>Astex</a:t>
            </a:r>
            <a:r>
              <a:rPr lang="en-US" dirty="0"/>
              <a:t> Pharmaceuticals, Bristol-Myers Squibb, Celgene, </a:t>
            </a:r>
            <a:r>
              <a:rPr lang="en-US" dirty="0" err="1"/>
              <a:t>Helsinn</a:t>
            </a:r>
            <a:r>
              <a:rPr lang="en-US" dirty="0"/>
              <a:t> Therapeutics, Jazz Pharmaceuticals, and Genentech; honoraria for AbbVie, </a:t>
            </a:r>
            <a:r>
              <a:rPr lang="en-US" dirty="0" err="1"/>
              <a:t>Acceleron</a:t>
            </a:r>
            <a:r>
              <a:rPr lang="en-US" dirty="0"/>
              <a:t> Pharmaceuticals, </a:t>
            </a:r>
            <a:r>
              <a:rPr lang="en-US" dirty="0" err="1"/>
              <a:t>Astex</a:t>
            </a:r>
            <a:r>
              <a:rPr lang="en-US" dirty="0"/>
              <a:t> Pharmaceuticals, Celgene, and </a:t>
            </a:r>
            <a:r>
              <a:rPr lang="en-US" dirty="0" err="1"/>
              <a:t>Helsinn</a:t>
            </a:r>
            <a:r>
              <a:rPr lang="en-US" dirty="0"/>
              <a:t> Therapeutics; research funding from AbbVie, </a:t>
            </a:r>
            <a:r>
              <a:rPr lang="en-US" dirty="0" err="1"/>
              <a:t>Amphivena</a:t>
            </a:r>
            <a:r>
              <a:rPr lang="en-US" dirty="0"/>
              <a:t> Therapeutics, </a:t>
            </a:r>
            <a:r>
              <a:rPr lang="en-US" dirty="0" err="1"/>
              <a:t>Astex</a:t>
            </a:r>
            <a:r>
              <a:rPr lang="en-US" dirty="0"/>
              <a:t> Pharmaceuticals, Bristol-Myers Squibb, Celgene, </a:t>
            </a:r>
            <a:r>
              <a:rPr lang="en-US" dirty="0" err="1"/>
              <a:t>Helsinn</a:t>
            </a:r>
            <a:r>
              <a:rPr lang="en-US" dirty="0"/>
              <a:t> Therapeutics, H3 Biomedicine, Merck, Novartis, Genentech, and </a:t>
            </a:r>
            <a:r>
              <a:rPr lang="en-US" dirty="0" err="1"/>
              <a:t>Onconova</a:t>
            </a:r>
            <a:r>
              <a:rPr lang="en-US" dirty="0"/>
              <a:t>; membership on an entity’s Board of Directors or advisory committees for Genentech. </a:t>
            </a:r>
            <a:r>
              <a:rPr lang="en-US" b="1" dirty="0"/>
              <a:t>MW</a:t>
            </a:r>
            <a:r>
              <a:rPr lang="en-US" dirty="0">
                <a:ea typeface="Calibri" panose="020F0502020204030204" pitchFamily="34" charset="0"/>
              </a:rPr>
              <a:t> reports honoraria for </a:t>
            </a:r>
            <a:r>
              <a:rPr lang="en-US" dirty="0" err="1">
                <a:ea typeface="Calibri" panose="020F0502020204030204" pitchFamily="34" charset="0"/>
              </a:rPr>
              <a:t>MacroGenics</a:t>
            </a:r>
            <a:r>
              <a:rPr lang="en-US" dirty="0">
                <a:ea typeface="Calibri" panose="020F0502020204030204" pitchFamily="34" charset="0"/>
              </a:rPr>
              <a:t>. </a:t>
            </a:r>
            <a:r>
              <a:rPr lang="en-US" b="1" dirty="0">
                <a:ea typeface="Calibri" panose="020F0502020204030204" pitchFamily="34" charset="0"/>
              </a:rPr>
              <a:t>JJ</a:t>
            </a:r>
            <a:r>
              <a:rPr lang="en-US" dirty="0">
                <a:ea typeface="Calibri" panose="020F0502020204030204" pitchFamily="34" charset="0"/>
              </a:rPr>
              <a:t> reports honoraria for Novartis, Pfizer, and Incyte; research funding from Novartis, and BMS, membership on an entity’s Board of Directors or advisory committees for Novartis, Pfizer, AbbVie, and Incyte; Founder of the </a:t>
            </a:r>
            <a:r>
              <a:rPr lang="en-US" dirty="0" err="1">
                <a:ea typeface="Calibri" panose="020F0502020204030204" pitchFamily="34" charset="0"/>
              </a:rPr>
              <a:t>HematologyApp</a:t>
            </a:r>
            <a:r>
              <a:rPr lang="en-US" dirty="0">
                <a:ea typeface="Calibri" panose="020F0502020204030204" pitchFamily="34" charset="0"/>
              </a:rPr>
              <a:t> which is supported by Janssen, BMS Incyte, MDS, Pfizer, Daiichi-Sankyo, Roche and Takeda. </a:t>
            </a:r>
            <a:r>
              <a:rPr lang="en-US" b="1" dirty="0">
                <a:ea typeface="Calibri" panose="020F0502020204030204" pitchFamily="34" charset="0"/>
              </a:rPr>
              <a:t>ET</a:t>
            </a:r>
            <a:r>
              <a:rPr lang="en-US" dirty="0">
                <a:ea typeface="Calibri" panose="020F0502020204030204" pitchFamily="34" charset="0"/>
              </a:rPr>
              <a:t> reports consultancy for AbbVie, and Notable Labs; research funding for Incyte; membership on an entity’s Board of Directors or advisory committees for Agios, Genentech, AbbVie, Astellas, and Daiichi Sankyo; current equity holder in private company with Notable Labs. </a:t>
            </a:r>
            <a:r>
              <a:rPr lang="en-US" b="1" dirty="0">
                <a:ea typeface="Calibri" panose="020F0502020204030204" pitchFamily="34" charset="0"/>
              </a:rPr>
              <a:t>RN</a:t>
            </a:r>
            <a:r>
              <a:rPr lang="en-US" dirty="0">
                <a:ea typeface="Calibri" panose="020F0502020204030204" pitchFamily="34" charset="0"/>
              </a:rPr>
              <a:t> reports current spouse employment with Sanofi-Genzyme; prior spouse employment within 24 months with Takeda; prior spouse employment within 24 months and prior spouse equity divested within past 24 months with Genentech. </a:t>
            </a:r>
            <a:r>
              <a:rPr lang="en-US" b="1" dirty="0">
                <a:ea typeface="Calibri" panose="020F0502020204030204" pitchFamily="34" charset="0"/>
              </a:rPr>
              <a:t>MK</a:t>
            </a:r>
            <a:r>
              <a:rPr lang="en-US" dirty="0">
                <a:ea typeface="Calibri" panose="020F0502020204030204" pitchFamily="34" charset="0"/>
              </a:rPr>
              <a:t> reports consultancy with Astellas; research funding with AbbVie; membership on an entity’s Board of Directors or advisory committees with Jazz Pharma, Astellas, Novartis, and Celgene; speakers bureau with Novartis, and Celgene. </a:t>
            </a:r>
            <a:r>
              <a:rPr lang="en-US" b="1" dirty="0">
                <a:ea typeface="Calibri" panose="020F0502020204030204" pitchFamily="34" charset="0"/>
              </a:rPr>
              <a:t>OO </a:t>
            </a:r>
            <a:r>
              <a:rPr lang="en-US" dirty="0">
                <a:ea typeface="Calibri" panose="020F0502020204030204" pitchFamily="34" charset="0"/>
              </a:rPr>
              <a:t>reports honoraria for Novartis, Amgen, Celgene, Fusion Pharma, and Incyte; research funding from Amgen, Celgene, and Incyte. </a:t>
            </a:r>
            <a:r>
              <a:rPr lang="en-US" b="1" dirty="0"/>
              <a:t>MLR</a:t>
            </a:r>
            <a:r>
              <a:rPr lang="en-US" dirty="0"/>
              <a:t> reports employment at Novartis and consultancy for Qiagen. </a:t>
            </a:r>
            <a:r>
              <a:rPr lang="en-US" b="1" dirty="0">
                <a:ea typeface="Calibri" panose="020F0502020204030204" pitchFamily="34" charset="0"/>
              </a:rPr>
              <a:t>AMB</a:t>
            </a:r>
            <a:r>
              <a:rPr lang="en-US" dirty="0">
                <a:ea typeface="Calibri" panose="020F0502020204030204" pitchFamily="34" charset="0"/>
              </a:rPr>
              <a:t> reports consultancy for </a:t>
            </a:r>
            <a:r>
              <a:rPr lang="en-US" dirty="0" err="1">
                <a:ea typeface="Calibri" panose="020F0502020204030204" pitchFamily="34" charset="0"/>
              </a:rPr>
              <a:t>Acceleron</a:t>
            </a:r>
            <a:r>
              <a:rPr lang="en-US" dirty="0">
                <a:ea typeface="Calibri" panose="020F0502020204030204" pitchFamily="34" charset="0"/>
              </a:rPr>
              <a:t> Pharma Inc., Biogen, Celgene/BMS, Forty Seven, Inc., Jazz Pharma, Novartis, Takeda, and </a:t>
            </a:r>
            <a:r>
              <a:rPr lang="en-US" dirty="0" err="1">
                <a:ea typeface="Calibri" panose="020F0502020204030204" pitchFamily="34" charset="0"/>
              </a:rPr>
              <a:t>Xcenda</a:t>
            </a:r>
            <a:r>
              <a:rPr lang="en-US" dirty="0">
                <a:ea typeface="Calibri" panose="020F0502020204030204" pitchFamily="34" charset="0"/>
              </a:rPr>
              <a:t>, research funding from Celgene/BMS, Novartis, Takeda, GSK, Janssen, and AstraZeneca. </a:t>
            </a:r>
            <a:r>
              <a:rPr lang="en-US" b="1" dirty="0">
                <a:ea typeface="Calibri" panose="020F0502020204030204" pitchFamily="34" charset="0"/>
              </a:rPr>
              <a:t>UB</a:t>
            </a:r>
            <a:r>
              <a:rPr lang="en-US" dirty="0">
                <a:ea typeface="Calibri" panose="020F0502020204030204" pitchFamily="34" charset="0"/>
              </a:rPr>
              <a:t> reports research funding from Takeda, Novartis, Jazz Pharmaceuticals, and Pfizer; membership on an entity’s Board of Directors or advisory committees for Genentech, Daiichi Sankyo, Takeda, Novartis, and Pfizer; investigator in AbbVie-funded clinical trials. </a:t>
            </a:r>
            <a:r>
              <a:rPr lang="en-US" b="1" dirty="0">
                <a:ea typeface="Calibri" panose="020F0502020204030204" pitchFamily="34" charset="0"/>
              </a:rPr>
              <a:t>SX</a:t>
            </a:r>
            <a:r>
              <a:rPr lang="en-US" dirty="0">
                <a:ea typeface="Calibri" panose="020F0502020204030204" pitchFamily="34" charset="0"/>
              </a:rPr>
              <a:t>, </a:t>
            </a:r>
            <a:r>
              <a:rPr lang="en-US" b="1" dirty="0">
                <a:ea typeface="Calibri" panose="020F0502020204030204" pitchFamily="34" charset="0"/>
              </a:rPr>
              <a:t>AL</a:t>
            </a:r>
            <a:r>
              <a:rPr lang="en-US" dirty="0">
                <a:ea typeface="Calibri" panose="020F0502020204030204" pitchFamily="34" charset="0"/>
              </a:rPr>
              <a:t>, </a:t>
            </a:r>
            <a:r>
              <a:rPr lang="en-US" b="1" dirty="0">
                <a:ea typeface="Calibri" panose="020F0502020204030204" pitchFamily="34" charset="0"/>
              </a:rPr>
              <a:t>AS</a:t>
            </a:r>
            <a:r>
              <a:rPr lang="en-US" dirty="0">
                <a:ea typeface="Calibri" panose="020F0502020204030204" pitchFamily="34" charset="0"/>
              </a:rPr>
              <a:t>, </a:t>
            </a:r>
            <a:r>
              <a:rPr lang="en-US" b="1" dirty="0">
                <a:ea typeface="Calibri" panose="020F0502020204030204" pitchFamily="34" charset="0"/>
              </a:rPr>
              <a:t>FK</a:t>
            </a:r>
            <a:r>
              <a:rPr lang="en-US" dirty="0">
                <a:ea typeface="Calibri" panose="020F0502020204030204" pitchFamily="34" charset="0"/>
              </a:rPr>
              <a:t>, </a:t>
            </a:r>
            <a:r>
              <a:rPr lang="en-US" b="1" dirty="0">
                <a:ea typeface="Calibri" panose="020F0502020204030204" pitchFamily="34" charset="0"/>
              </a:rPr>
              <a:t>PN</a:t>
            </a:r>
            <a:r>
              <a:rPr lang="en-US" dirty="0">
                <a:ea typeface="Calibri" panose="020F0502020204030204" pitchFamily="34" charset="0"/>
              </a:rPr>
              <a:t>, </a:t>
            </a:r>
            <a:r>
              <a:rPr lang="en-US" b="1" dirty="0">
                <a:ea typeface="Calibri" panose="020F0502020204030204" pitchFamily="34" charset="0"/>
              </a:rPr>
              <a:t>WH</a:t>
            </a:r>
            <a:r>
              <a:rPr lang="en-US" dirty="0">
                <a:ea typeface="Calibri" panose="020F0502020204030204" pitchFamily="34" charset="0"/>
              </a:rPr>
              <a:t>, </a:t>
            </a:r>
            <a:r>
              <a:rPr lang="en-US" b="1" dirty="0">
                <a:ea typeface="Calibri" panose="020F0502020204030204" pitchFamily="34" charset="0"/>
              </a:rPr>
              <a:t>AM</a:t>
            </a:r>
            <a:r>
              <a:rPr lang="en-US" dirty="0">
                <a:ea typeface="Calibri" panose="020F0502020204030204" pitchFamily="34" charset="0"/>
              </a:rPr>
              <a:t>, and </a:t>
            </a:r>
            <a:r>
              <a:rPr lang="en-US" b="1" dirty="0">
                <a:ea typeface="Calibri" panose="020F0502020204030204" pitchFamily="34" charset="0"/>
              </a:rPr>
              <a:t>HS</a:t>
            </a:r>
            <a:r>
              <a:rPr lang="en-US" dirty="0">
                <a:ea typeface="Calibri" panose="020F0502020204030204" pitchFamily="34" charset="0"/>
              </a:rPr>
              <a:t> are employees at Novartis. All other authors had nothing to disclose</a:t>
            </a:r>
          </a:p>
          <a:p>
            <a:pPr marL="0" indent="0">
              <a:buNone/>
            </a:pPr>
            <a:endParaRPr lang="en-US" dirty="0">
              <a:ea typeface="Calibri" panose="020F0502020204030204" pitchFamily="34"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2" name="Slide Number Placeholder 1">
            <a:extLst>
              <a:ext uri="{FF2B5EF4-FFF2-40B4-BE49-F238E27FC236}">
                <a16:creationId xmlns:a16="http://schemas.microsoft.com/office/drawing/2014/main" id="{22AD02C7-85EE-4E71-A2E6-E69D2932F853}"/>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A69A137-6BDB-47B4-8B9B-30BE2E63C07B}" type="slidenum">
              <a:rPr kumimoji="0" lang="en-US" sz="1000" b="0" i="0" u="none" strike="noStrike" kern="1200" cap="none" spc="0" normalizeH="0" baseline="0" noProof="0" smtClean="0">
                <a:ln>
                  <a:noFill/>
                </a:ln>
                <a:solidFill>
                  <a:srgbClr val="004676"/>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dirty="0">
              <a:ln>
                <a:noFill/>
              </a:ln>
              <a:solidFill>
                <a:srgbClr val="004676"/>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898986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5">
            <a:extLst>
              <a:ext uri="{FF2B5EF4-FFF2-40B4-BE49-F238E27FC236}">
                <a16:creationId xmlns:a16="http://schemas.microsoft.com/office/drawing/2014/main" id="{650A5A6B-364A-4A29-A216-5F99D2AEC622}"/>
              </a:ext>
            </a:extLst>
          </p:cNvPr>
          <p:cNvSpPr/>
          <p:nvPr/>
        </p:nvSpPr>
        <p:spPr>
          <a:xfrm>
            <a:off x="610228" y="1701149"/>
            <a:ext cx="5029200" cy="2743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77"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TIM-3</a:t>
            </a:r>
          </a:p>
        </p:txBody>
      </p:sp>
      <p:sp>
        <p:nvSpPr>
          <p:cNvPr id="13" name="Rounded Rectangle 16">
            <a:extLst>
              <a:ext uri="{FF2B5EF4-FFF2-40B4-BE49-F238E27FC236}">
                <a16:creationId xmlns:a16="http://schemas.microsoft.com/office/drawing/2014/main" id="{6DB713E7-AD78-459E-81C8-828AD1F8F653}"/>
              </a:ext>
            </a:extLst>
          </p:cNvPr>
          <p:cNvSpPr/>
          <p:nvPr/>
        </p:nvSpPr>
        <p:spPr>
          <a:xfrm>
            <a:off x="6531448" y="1701149"/>
            <a:ext cx="5029200" cy="2743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77"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Sabatolimab</a:t>
            </a: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7" name="Footer Placeholder 1">
            <a:extLst>
              <a:ext uri="{FF2B5EF4-FFF2-40B4-BE49-F238E27FC236}">
                <a16:creationId xmlns:a16="http://schemas.microsoft.com/office/drawing/2014/main" id="{C712913A-4F7D-405F-BF0E-1208FD4CFAF3}"/>
              </a:ext>
            </a:extLst>
          </p:cNvPr>
          <p:cNvSpPr txBox="1">
            <a:spLocks/>
          </p:cNvSpPr>
          <p:nvPr/>
        </p:nvSpPr>
        <p:spPr>
          <a:xfrm>
            <a:off x="413525" y="6096757"/>
            <a:ext cx="11323765" cy="595459"/>
          </a:xfrm>
          <a:prstGeom prst="rect">
            <a:avLst/>
          </a:prstGeom>
        </p:spPr>
        <p:txBody>
          <a:bodyPr/>
          <a:lstStyle>
            <a:defPPr>
              <a:defRPr lang="nl-NL"/>
            </a:defPPr>
            <a:lvl1pPr algn="l" rtl="0" eaLnBrk="0" fontAlgn="base" hangingPunct="0">
              <a:spcBef>
                <a:spcPct val="0"/>
              </a:spcBef>
              <a:spcAft>
                <a:spcPct val="0"/>
              </a:spcAft>
              <a:defRPr kern="1200">
                <a:solidFill>
                  <a:schemeClr val="tx1"/>
                </a:solidFill>
                <a:latin typeface="Calibri" pitchFamily="34" charset="0"/>
                <a:ea typeface="+mn-ea"/>
                <a:cs typeface="Arial" charset="0"/>
              </a:defRPr>
            </a:lvl1pPr>
            <a:lvl2pPr marL="457200" algn="l" rtl="0" eaLnBrk="0" fontAlgn="base" hangingPunct="0">
              <a:spcBef>
                <a:spcPct val="0"/>
              </a:spcBef>
              <a:spcAft>
                <a:spcPct val="0"/>
              </a:spcAft>
              <a:defRPr kern="1200">
                <a:solidFill>
                  <a:schemeClr val="tx1"/>
                </a:solidFill>
                <a:latin typeface="Calibri" pitchFamily="34" charset="0"/>
                <a:ea typeface="+mn-ea"/>
                <a:cs typeface="Arial" charset="0"/>
              </a:defRPr>
            </a:lvl2pPr>
            <a:lvl3pPr marL="914400" algn="l" rtl="0" eaLnBrk="0" fontAlgn="base" hangingPunct="0">
              <a:spcBef>
                <a:spcPct val="0"/>
              </a:spcBef>
              <a:spcAft>
                <a:spcPct val="0"/>
              </a:spcAft>
              <a:defRPr kern="1200">
                <a:solidFill>
                  <a:schemeClr val="tx1"/>
                </a:solidFill>
                <a:latin typeface="Calibri" pitchFamily="34" charset="0"/>
                <a:ea typeface="+mn-ea"/>
                <a:cs typeface="Arial" charset="0"/>
              </a:defRPr>
            </a:lvl3pPr>
            <a:lvl4pPr marL="1371600" algn="l" rtl="0" eaLnBrk="0" fontAlgn="base" hangingPunct="0">
              <a:spcBef>
                <a:spcPct val="0"/>
              </a:spcBef>
              <a:spcAft>
                <a:spcPct val="0"/>
              </a:spcAft>
              <a:defRPr kern="1200">
                <a:solidFill>
                  <a:schemeClr val="tx1"/>
                </a:solidFill>
                <a:latin typeface="Calibri" pitchFamily="34" charset="0"/>
                <a:ea typeface="+mn-ea"/>
                <a:cs typeface="Arial" charset="0"/>
              </a:defRPr>
            </a:lvl4pPr>
            <a:lvl5pPr marL="1828800" algn="l" rtl="0" eaLnBrk="0" fontAlgn="base" hangingPunct="0">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marL="11113" lvl="0" defTabSz="914377">
              <a:defRPr/>
            </a:pPr>
            <a:r>
              <a:rPr lang="en-US" sz="800" dirty="0">
                <a:solidFill>
                  <a:srgbClr val="44546A"/>
                </a:solidFill>
                <a:latin typeface="Arial" panose="020B0604020202020204" pitchFamily="34" charset="0"/>
                <a:cs typeface="Arial" panose="020B0604020202020204" pitchFamily="34" charset="0"/>
              </a:rPr>
              <a:t>AML, acute myeloid leukemia; </a:t>
            </a:r>
            <a:r>
              <a:rPr lang="en-US" sz="800" dirty="0" err="1">
                <a:solidFill>
                  <a:srgbClr val="44546A"/>
                </a:solidFill>
                <a:latin typeface="Arial" panose="020B0604020202020204" pitchFamily="34" charset="0"/>
                <a:cs typeface="Arial" panose="020B0604020202020204" pitchFamily="34" charset="0"/>
              </a:rPr>
              <a:t>Fc</a:t>
            </a:r>
            <a:r>
              <a:rPr lang="en-US" sz="800" dirty="0" err="1">
                <a:solidFill>
                  <a:srgbClr val="44546A"/>
                </a:solidFill>
                <a:cs typeface="Calibri" panose="020F0502020204030204" pitchFamily="34" charset="0"/>
              </a:rPr>
              <a:t>ɣ</a:t>
            </a:r>
            <a:r>
              <a:rPr lang="en-US" sz="800" dirty="0" err="1">
                <a:solidFill>
                  <a:srgbClr val="44546A"/>
                </a:solidFill>
                <a:latin typeface="Arial" panose="020B0604020202020204" pitchFamily="34" charset="0"/>
                <a:cs typeface="Arial" panose="020B0604020202020204" pitchFamily="34" charset="0"/>
              </a:rPr>
              <a:t>R</a:t>
            </a:r>
            <a:r>
              <a:rPr lang="en-US" sz="800" dirty="0">
                <a:solidFill>
                  <a:srgbClr val="44546A"/>
                </a:solidFill>
                <a:latin typeface="Arial" panose="020B0604020202020204" pitchFamily="34" charset="0"/>
                <a:cs typeface="Arial" panose="020B0604020202020204" pitchFamily="34" charset="0"/>
              </a:rPr>
              <a:t>, Fc gamma receptor; HSC, hematopoietic stem cell; IgG4, immunoglobulin G4; LSC, leukemic stem cell; MDS, myelodysplastic syndrome; NK, natural killer; TIM-3, T-cell immunoglobulin domain and mucin domain-3.</a:t>
            </a:r>
            <a:br>
              <a:rPr lang="en-US" sz="800" dirty="0">
                <a:solidFill>
                  <a:srgbClr val="44546A"/>
                </a:solidFill>
                <a:latin typeface="Arial" panose="020B0604020202020204" pitchFamily="34" charset="0"/>
                <a:cs typeface="Arial" panose="020B0604020202020204" pitchFamily="34" charset="0"/>
              </a:rPr>
            </a:br>
            <a:r>
              <a:rPr lang="en-US" sz="800" dirty="0">
                <a:solidFill>
                  <a:srgbClr val="44546A"/>
                </a:solidFill>
                <a:latin typeface="Arial" panose="020B0604020202020204" pitchFamily="34" charset="0"/>
                <a:cs typeface="Arial" panose="020B0604020202020204" pitchFamily="34" charset="0"/>
              </a:rPr>
              <a:t>1. </a:t>
            </a:r>
            <a:r>
              <a:rPr lang="da-DK" sz="800" dirty="0">
                <a:solidFill>
                  <a:srgbClr val="44546A"/>
                </a:solidFill>
                <a:latin typeface="Arial" panose="020B0604020202020204" pitchFamily="34" charset="0"/>
                <a:cs typeface="Arial" panose="020B0604020202020204" pitchFamily="34" charset="0"/>
              </a:rPr>
              <a:t>Wolf Y, et al. </a:t>
            </a:r>
            <a:r>
              <a:rPr lang="da-DK" sz="800" i="1" dirty="0">
                <a:solidFill>
                  <a:srgbClr val="44546A"/>
                </a:solidFill>
                <a:latin typeface="Arial" panose="020B0604020202020204" pitchFamily="34" charset="0"/>
                <a:cs typeface="Arial" panose="020B0604020202020204" pitchFamily="34" charset="0"/>
              </a:rPr>
              <a:t>Nat Rev Immunol</a:t>
            </a:r>
            <a:r>
              <a:rPr lang="da-DK" sz="800" dirty="0">
                <a:solidFill>
                  <a:srgbClr val="44546A"/>
                </a:solidFill>
                <a:latin typeface="Arial" panose="020B0604020202020204" pitchFamily="34" charset="0"/>
                <a:cs typeface="Arial" panose="020B0604020202020204" pitchFamily="34" charset="0"/>
              </a:rPr>
              <a:t>. 2020;20(3):173-85; 2. Acharya N, et al. </a:t>
            </a:r>
            <a:r>
              <a:rPr lang="da-DK" sz="800" i="1" dirty="0">
                <a:solidFill>
                  <a:srgbClr val="44546A"/>
                </a:solidFill>
                <a:latin typeface="Arial" panose="020B0604020202020204" pitchFamily="34" charset="0"/>
                <a:cs typeface="Arial" panose="020B0604020202020204" pitchFamily="34" charset="0"/>
              </a:rPr>
              <a:t>J Immunother Cancer</a:t>
            </a:r>
            <a:r>
              <a:rPr lang="da-DK" sz="800" dirty="0">
                <a:solidFill>
                  <a:srgbClr val="44546A"/>
                </a:solidFill>
                <a:latin typeface="Arial" panose="020B0604020202020204" pitchFamily="34" charset="0"/>
                <a:cs typeface="Arial" panose="020B0604020202020204" pitchFamily="34" charset="0"/>
              </a:rPr>
              <a:t>. 2020;8(1):e000911; 3. </a:t>
            </a:r>
            <a:r>
              <a:rPr lang="nl-NL" sz="800" dirty="0">
                <a:solidFill>
                  <a:srgbClr val="44546A"/>
                </a:solidFill>
                <a:latin typeface="Arial" panose="020B0604020202020204" pitchFamily="34" charset="0"/>
                <a:cs typeface="Arial" panose="020B0604020202020204" pitchFamily="34" charset="0"/>
              </a:rPr>
              <a:t>Haubner S, et al. </a:t>
            </a:r>
            <a:r>
              <a:rPr lang="nl-NL" sz="800" i="1" dirty="0">
                <a:solidFill>
                  <a:srgbClr val="44546A"/>
                </a:solidFill>
                <a:latin typeface="Arial" panose="020B0604020202020204" pitchFamily="34" charset="0"/>
                <a:cs typeface="Arial" panose="020B0604020202020204" pitchFamily="34" charset="0"/>
              </a:rPr>
              <a:t>Leukemia</a:t>
            </a:r>
            <a:r>
              <a:rPr lang="nl-NL" sz="800" dirty="0">
                <a:solidFill>
                  <a:srgbClr val="44546A"/>
                </a:solidFill>
                <a:latin typeface="Arial" panose="020B0604020202020204" pitchFamily="34" charset="0"/>
                <a:cs typeface="Arial" panose="020B0604020202020204" pitchFamily="34" charset="0"/>
              </a:rPr>
              <a:t>. 2019;33(1):64-74</a:t>
            </a:r>
            <a:r>
              <a:rPr lang="nl-NL" sz="800" strike="sngStrike" dirty="0">
                <a:solidFill>
                  <a:srgbClr val="44546A"/>
                </a:solidFill>
                <a:latin typeface="Arial" panose="020B0604020202020204" pitchFamily="34" charset="0"/>
                <a:cs typeface="Arial" panose="020B0604020202020204" pitchFamily="34" charset="0"/>
              </a:rPr>
              <a:t>9</a:t>
            </a:r>
            <a:r>
              <a:rPr lang="nl-NL" sz="800" dirty="0">
                <a:solidFill>
                  <a:srgbClr val="44546A"/>
                </a:solidFill>
                <a:latin typeface="Arial" panose="020B0604020202020204" pitchFamily="34" charset="0"/>
                <a:cs typeface="Arial" panose="020B0604020202020204" pitchFamily="34" charset="0"/>
              </a:rPr>
              <a:t>; 4. </a:t>
            </a:r>
            <a:r>
              <a:rPr lang="fr-FR" sz="800" dirty="0" err="1">
                <a:solidFill>
                  <a:srgbClr val="44546A"/>
                </a:solidFill>
                <a:latin typeface="Arial" panose="020B0604020202020204" pitchFamily="34" charset="0"/>
                <a:cs typeface="Arial" panose="020B0604020202020204" pitchFamily="34" charset="0"/>
              </a:rPr>
              <a:t>Asayama</a:t>
            </a:r>
            <a:r>
              <a:rPr lang="fr-FR" sz="800" dirty="0">
                <a:solidFill>
                  <a:srgbClr val="44546A"/>
                </a:solidFill>
                <a:latin typeface="Arial" panose="020B0604020202020204" pitchFamily="34" charset="0"/>
                <a:cs typeface="Arial" panose="020B0604020202020204" pitchFamily="34" charset="0"/>
              </a:rPr>
              <a:t> T, et al. </a:t>
            </a:r>
            <a:r>
              <a:rPr lang="fr-FR" sz="800" i="1" dirty="0" err="1">
                <a:solidFill>
                  <a:srgbClr val="44546A"/>
                </a:solidFill>
                <a:latin typeface="Arial" panose="020B0604020202020204" pitchFamily="34" charset="0"/>
                <a:cs typeface="Arial" panose="020B0604020202020204" pitchFamily="34" charset="0"/>
              </a:rPr>
              <a:t>Oncotarget</a:t>
            </a:r>
            <a:r>
              <a:rPr lang="fr-FR" sz="800" dirty="0">
                <a:solidFill>
                  <a:srgbClr val="44546A"/>
                </a:solidFill>
                <a:latin typeface="Arial" panose="020B0604020202020204" pitchFamily="34" charset="0"/>
                <a:cs typeface="Arial" panose="020B0604020202020204" pitchFamily="34" charset="0"/>
              </a:rPr>
              <a:t>. 2017;8(51):88904-917; 5. </a:t>
            </a:r>
            <a:r>
              <a:rPr lang="nb-NO" sz="800" dirty="0">
                <a:solidFill>
                  <a:srgbClr val="44546A"/>
                </a:solidFill>
                <a:latin typeface="Arial" panose="020B0604020202020204" pitchFamily="34" charset="0"/>
                <a:cs typeface="Arial" panose="020B0604020202020204" pitchFamily="34" charset="0"/>
              </a:rPr>
              <a:t>Kikushige Y, et al. </a:t>
            </a:r>
            <a:r>
              <a:rPr lang="nb-NO" sz="800" i="1" dirty="0">
                <a:solidFill>
                  <a:srgbClr val="44546A"/>
                </a:solidFill>
                <a:latin typeface="Arial" panose="020B0604020202020204" pitchFamily="34" charset="0"/>
                <a:cs typeface="Arial" panose="020B0604020202020204" pitchFamily="34" charset="0"/>
              </a:rPr>
              <a:t>Cell Stem Cell</a:t>
            </a:r>
            <a:r>
              <a:rPr lang="nb-NO" sz="800" dirty="0">
                <a:solidFill>
                  <a:srgbClr val="44546A"/>
                </a:solidFill>
                <a:latin typeface="Arial" panose="020B0604020202020204" pitchFamily="34" charset="0"/>
                <a:cs typeface="Arial" panose="020B0604020202020204" pitchFamily="34" charset="0"/>
              </a:rPr>
              <a:t>. 2015;17(3):341-52; 6. Mach N, et al. </a:t>
            </a:r>
            <a:r>
              <a:rPr lang="nb-NO" sz="800" i="1" dirty="0">
                <a:solidFill>
                  <a:srgbClr val="44546A"/>
                </a:solidFill>
                <a:latin typeface="Arial" panose="020B0604020202020204" pitchFamily="34" charset="0"/>
                <a:cs typeface="Arial" panose="020B0604020202020204" pitchFamily="34" charset="0"/>
              </a:rPr>
              <a:t>Ann Oncol</a:t>
            </a:r>
            <a:r>
              <a:rPr lang="nb-NO" sz="800" dirty="0">
                <a:solidFill>
                  <a:srgbClr val="44546A"/>
                </a:solidFill>
                <a:latin typeface="Arial" panose="020B0604020202020204" pitchFamily="34" charset="0"/>
                <a:cs typeface="Arial" panose="020B0604020202020204" pitchFamily="34" charset="0"/>
              </a:rPr>
              <a:t>. 2019;30(suppl 5):abstract 1202P; 7. Borate U, et al. </a:t>
            </a:r>
            <a:r>
              <a:rPr lang="nb-NO" sz="800" i="1" dirty="0">
                <a:solidFill>
                  <a:srgbClr val="44546A"/>
                </a:solidFill>
                <a:latin typeface="Arial" panose="020B0604020202020204" pitchFamily="34" charset="0"/>
                <a:cs typeface="Arial" panose="020B0604020202020204" pitchFamily="34" charset="0"/>
              </a:rPr>
              <a:t>HemaSphere</a:t>
            </a:r>
            <a:r>
              <a:rPr lang="nb-NO" sz="800" dirty="0">
                <a:solidFill>
                  <a:srgbClr val="44546A"/>
                </a:solidFill>
                <a:latin typeface="Arial" panose="020B0604020202020204" pitchFamily="34" charset="0"/>
                <a:cs typeface="Arial" panose="020B0604020202020204" pitchFamily="34" charset="0"/>
              </a:rPr>
              <a:t>. 2020;4(suppl 1):abstract S185; </a:t>
            </a:r>
            <a:r>
              <a:rPr lang="en-US" sz="800" dirty="0">
                <a:solidFill>
                  <a:srgbClr val="44546A"/>
                </a:solidFill>
                <a:latin typeface="Arial" panose="020B0604020202020204" pitchFamily="34" charset="0"/>
                <a:cs typeface="Arial" panose="020B0604020202020204" pitchFamily="34" charset="0"/>
              </a:rPr>
              <a:t>8. Borate U, et al. EHA 2020. Oral presentation; 9. </a:t>
            </a:r>
            <a:r>
              <a:rPr lang="en-US" sz="800" dirty="0" err="1">
                <a:solidFill>
                  <a:srgbClr val="44546A"/>
                </a:solidFill>
                <a:latin typeface="Arial" panose="020B0604020202020204" pitchFamily="34" charset="0"/>
                <a:cs typeface="Arial" panose="020B0604020202020204" pitchFamily="34" charset="0"/>
              </a:rPr>
              <a:t>Sabatos</a:t>
            </a:r>
            <a:r>
              <a:rPr lang="en-US" sz="800" dirty="0">
                <a:solidFill>
                  <a:srgbClr val="44546A"/>
                </a:solidFill>
                <a:latin typeface="Arial" panose="020B0604020202020204" pitchFamily="34" charset="0"/>
                <a:cs typeface="Arial" panose="020B0604020202020204" pitchFamily="34" charset="0"/>
              </a:rPr>
              <a:t>-Peyton C, et al. SITC 2020. Abstract 439.</a:t>
            </a:r>
          </a:p>
          <a:p>
            <a:pPr lvl="0" defTabSz="914377">
              <a:defRPr/>
            </a:pPr>
            <a:endParaRPr lang="en-US" sz="800" dirty="0">
              <a:solidFill>
                <a:srgbClr val="44546A"/>
              </a:solidFill>
              <a:latin typeface="Arial" panose="020B0604020202020204" pitchFamily="34" charset="0"/>
              <a:cs typeface="Arial" panose="020B0604020202020204" pitchFamily="34" charset="0"/>
            </a:endParaRPr>
          </a:p>
          <a:p>
            <a:pPr lvl="0" defTabSz="914377">
              <a:defRPr/>
            </a:pPr>
            <a:endParaRPr lang="en-US" sz="800" dirty="0">
              <a:solidFill>
                <a:srgbClr val="44546A"/>
              </a:solidFill>
              <a:latin typeface="Arial" panose="020B0604020202020204" pitchFamily="34" charset="0"/>
              <a:cs typeface="Arial" panose="020B0604020202020204" pitchFamily="34" charset="0"/>
            </a:endParaRPr>
          </a:p>
        </p:txBody>
      </p:sp>
      <p:sp>
        <p:nvSpPr>
          <p:cNvPr id="15" name="Title 4">
            <a:extLst>
              <a:ext uri="{FF2B5EF4-FFF2-40B4-BE49-F238E27FC236}">
                <a16:creationId xmlns:a16="http://schemas.microsoft.com/office/drawing/2014/main" id="{5090CAA2-51B0-AB42-8AAC-EADA370F14D1}"/>
              </a:ext>
            </a:extLst>
          </p:cNvPr>
          <p:cNvSpPr>
            <a:spLocks noGrp="1"/>
          </p:cNvSpPr>
          <p:nvPr>
            <p:ph type="title"/>
          </p:nvPr>
        </p:nvSpPr>
        <p:spPr>
          <a:xfrm>
            <a:off x="459508" y="699582"/>
            <a:ext cx="10950420" cy="940305"/>
          </a:xfrm>
        </p:spPr>
        <p:txBody>
          <a:bodyPr>
            <a:noAutofit/>
          </a:bodyPr>
          <a:lstStyle/>
          <a:p>
            <a:r>
              <a:rPr lang="en-US" sz="2800" dirty="0" err="1"/>
              <a:t>Sabatolimab</a:t>
            </a:r>
            <a:r>
              <a:rPr lang="en-US" sz="2800" dirty="0"/>
              <a:t> (MBG453) Provides Dual Targeting of TIM-3 on Immune and Leukemic Cells</a:t>
            </a:r>
          </a:p>
        </p:txBody>
      </p:sp>
      <p:sp>
        <p:nvSpPr>
          <p:cNvPr id="16" name="Slide Number Placeholder 1">
            <a:extLst>
              <a:ext uri="{FF2B5EF4-FFF2-40B4-BE49-F238E27FC236}">
                <a16:creationId xmlns:a16="http://schemas.microsoft.com/office/drawing/2014/main" id="{4151186E-1874-4AD3-9361-4592031FA3B4}"/>
              </a:ext>
            </a:extLst>
          </p:cNvPr>
          <p:cNvSpPr>
            <a:spLocks noGrp="1"/>
          </p:cNvSpPr>
          <p:nvPr>
            <p:ph type="sldNum" sz="quarter" idx="12"/>
          </p:nvPr>
        </p:nvSpPr>
        <p:spPr>
          <a:xfrm>
            <a:off x="11536218" y="6348845"/>
            <a:ext cx="482600" cy="37263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A69A137-6BDB-47B4-8B9B-30BE2E63C07B}" type="slidenum">
              <a:rPr kumimoji="0" lang="en-US" sz="1000" b="0" i="0" u="none" strike="noStrike" kern="1200" cap="none" spc="0" normalizeH="0" baseline="0" noProof="0" smtClean="0">
                <a:ln>
                  <a:noFill/>
                </a:ln>
                <a:solidFill>
                  <a:srgbClr val="004676"/>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dirty="0">
              <a:ln>
                <a:noFill/>
              </a:ln>
              <a:solidFill>
                <a:srgbClr val="004676"/>
              </a:solidFill>
              <a:effectLst/>
              <a:uLnTx/>
              <a:uFillTx/>
              <a:latin typeface="Arial" panose="020B0604020202020204" pitchFamily="34" charset="0"/>
              <a:ea typeface="+mn-ea"/>
              <a:cs typeface="Arial" panose="020B0604020202020204" pitchFamily="34" charset="0"/>
            </a:endParaRPr>
          </a:p>
        </p:txBody>
      </p:sp>
      <p:pic>
        <p:nvPicPr>
          <p:cNvPr id="12" name="Picture 11" descr="Diagram&#10;&#10;Description automatically generated">
            <a:extLst>
              <a:ext uri="{FF2B5EF4-FFF2-40B4-BE49-F238E27FC236}">
                <a16:creationId xmlns:a16="http://schemas.microsoft.com/office/drawing/2014/main" id="{E8B64B3A-039F-4ADC-99C4-3FDC68FEA82D}"/>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661" t="18247" r="2538" b="12378"/>
          <a:stretch/>
        </p:blipFill>
        <p:spPr>
          <a:xfrm>
            <a:off x="2057732" y="3301811"/>
            <a:ext cx="8076537" cy="2771048"/>
          </a:xfrm>
          <a:prstGeom prst="rect">
            <a:avLst/>
          </a:prstGeom>
        </p:spPr>
      </p:pic>
      <p:sp>
        <p:nvSpPr>
          <p:cNvPr id="20" name="TextBox 19">
            <a:extLst>
              <a:ext uri="{FF2B5EF4-FFF2-40B4-BE49-F238E27FC236}">
                <a16:creationId xmlns:a16="http://schemas.microsoft.com/office/drawing/2014/main" id="{70675864-6F3B-4690-992B-CD708A42E020}"/>
              </a:ext>
            </a:extLst>
          </p:cNvPr>
          <p:cNvSpPr txBox="1"/>
          <p:nvPr/>
        </p:nvSpPr>
        <p:spPr>
          <a:xfrm>
            <a:off x="6533446" y="2028988"/>
            <a:ext cx="5120640" cy="1160318"/>
          </a:xfrm>
          <a:prstGeom prst="rect">
            <a:avLst/>
          </a:prstGeom>
          <a:noFill/>
        </p:spPr>
        <p:txBody>
          <a:bodyPr wrap="square" lIns="0" rIns="0" rtlCol="0">
            <a:spAutoFit/>
          </a:bodyPr>
          <a:lstStyle/>
          <a:p>
            <a:pPr marL="169858" marR="0" lvl="0" indent="-169858" algn="l" defTabSz="914377" rtl="0" eaLnBrk="0" fontAlgn="base" latinLnBrk="0" hangingPunct="0">
              <a:lnSpc>
                <a:spcPct val="90000"/>
              </a:lnSpc>
              <a:spcBef>
                <a:spcPts val="600"/>
              </a:spcBef>
              <a:spcAft>
                <a:spcPct val="0"/>
              </a:spcAft>
              <a:buClr>
                <a:srgbClr val="007DA0"/>
              </a:buClr>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High-affinity, humanized, </a:t>
            </a:r>
            <a:r>
              <a:rPr kumimoji="0" lang="en-US" sz="1300" b="0" i="0" u="non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IgG4 </a:t>
            </a:r>
            <a:r>
              <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anti–TIM-3 monoclonal antibody</a:t>
            </a:r>
            <a:r>
              <a:rPr kumimoji="0" lang="en-US" sz="1300" b="0" i="0" u="none" strike="noStrike" kern="1200" cap="none" spc="0" normalizeH="0" baseline="30000" noProof="0" dirty="0">
                <a:ln>
                  <a:noFill/>
                </a:ln>
                <a:solidFill>
                  <a:prstClr val="black"/>
                </a:solidFill>
                <a:effectLst/>
                <a:uLnTx/>
                <a:uFillTx/>
                <a:latin typeface="Arial" panose="020B0604020202020204" pitchFamily="34" charset="0"/>
                <a:ea typeface="+mn-ea"/>
                <a:cs typeface="Arial" panose="020B0604020202020204" pitchFamily="34" charset="0"/>
              </a:rPr>
              <a:t>6,7</a:t>
            </a:r>
            <a:endPar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69858" indent="-169858" defTabSz="914377" eaLnBrk="0" fontAlgn="base" hangingPunct="0">
              <a:lnSpc>
                <a:spcPct val="90000"/>
              </a:lnSpc>
              <a:spcBef>
                <a:spcPts val="600"/>
              </a:spcBef>
              <a:spcAft>
                <a:spcPct val="0"/>
              </a:spcAft>
              <a:buClr>
                <a:srgbClr val="007DA0"/>
              </a:buClr>
              <a:buFont typeface="Arial" panose="020B0604020202020204" pitchFamily="34" charset="0"/>
              <a:buChar char="•"/>
            </a:pPr>
            <a:r>
              <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Enhances antileukemia immune activation and phagocytic uptake, facilitating immune cell-mediated killing of LSCs/blasts</a:t>
            </a:r>
            <a:r>
              <a:rPr lang="en-US" sz="1200" baseline="30000" dirty="0">
                <a:solidFill>
                  <a:prstClr val="black"/>
                </a:solidFill>
                <a:latin typeface="Arial" panose="020B0604020202020204" pitchFamily="34" charset="0"/>
                <a:cs typeface="Arial" panose="020B0604020202020204" pitchFamily="34" charset="0"/>
              </a:rPr>
              <a:t>2,7-9</a:t>
            </a:r>
            <a:endPar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69858" lvl="0" indent="-169858">
              <a:lnSpc>
                <a:spcPct val="90000"/>
              </a:lnSpc>
              <a:spcBef>
                <a:spcPts val="600"/>
              </a:spcBef>
              <a:buClr>
                <a:srgbClr val="007DA0"/>
              </a:buClr>
              <a:buFont typeface="Arial" panose="020B0604020202020204" pitchFamily="34" charset="0"/>
              <a:buChar char="•"/>
            </a:pPr>
            <a:r>
              <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May inhibit TIM-3/galectin-9–driven LSC self-renewal via blockade of TIM-3 on LSCs</a:t>
            </a:r>
            <a:r>
              <a:rPr lang="en-US" sz="1400" baseline="30000" dirty="0">
                <a:solidFill>
                  <a:prstClr val="black"/>
                </a:solidFill>
                <a:latin typeface="Arial" panose="020B0604020202020204" pitchFamily="34" charset="0"/>
                <a:cs typeface="Arial" panose="020B0604020202020204" pitchFamily="34" charset="0"/>
              </a:rPr>
              <a:t>2-9</a:t>
            </a:r>
            <a:endPar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 name="Content Placeholder 5">
            <a:extLst>
              <a:ext uri="{FF2B5EF4-FFF2-40B4-BE49-F238E27FC236}">
                <a16:creationId xmlns:a16="http://schemas.microsoft.com/office/drawing/2014/main" id="{257F59C0-AC1A-43DB-8837-3FE39638019A}"/>
              </a:ext>
            </a:extLst>
          </p:cNvPr>
          <p:cNvSpPr txBox="1">
            <a:spLocks/>
          </p:cNvSpPr>
          <p:nvPr/>
        </p:nvSpPr>
        <p:spPr>
          <a:xfrm>
            <a:off x="610228" y="2028988"/>
            <a:ext cx="5120640" cy="1143000"/>
          </a:xfrm>
          <a:prstGeom prst="rect">
            <a:avLst/>
          </a:prstGeom>
        </p:spPr>
        <p:txBody>
          <a:bodyPr vert="horz" lIns="0" tIns="45720" rIns="0" bIns="45720" spcCol="182880" rtlCol="0">
            <a:noAutofit/>
          </a:bodyPr>
          <a:lstStyle>
            <a:lvl1pPr marL="304792" indent="-304792" algn="l" defTabSz="1219170" rtl="0" eaLnBrk="1" latinLnBrk="0" hangingPunct="1">
              <a:spcBef>
                <a:spcPts val="1200"/>
              </a:spcBef>
              <a:buClrTx/>
              <a:buSzPct val="100000"/>
              <a:buFont typeface="Wingdings" charset="2"/>
              <a:buChar char="§"/>
              <a:tabLst>
                <a:tab pos="5331751" algn="r"/>
                <a:tab pos="10972526" algn="r"/>
              </a:tabLst>
              <a:defRPr sz="2400" b="0" i="0" kern="1200" spc="0" baseline="0">
                <a:solidFill>
                  <a:schemeClr val="tx1"/>
                </a:solidFill>
                <a:latin typeface="+mn-lt"/>
                <a:ea typeface="+mn-ea"/>
                <a:cs typeface="+mn-cs"/>
              </a:defRPr>
            </a:lvl1pPr>
            <a:lvl2pPr marL="609585" indent="-304792" algn="l" defTabSz="1219170" rtl="0" eaLnBrk="1" latinLnBrk="0" hangingPunct="1">
              <a:spcBef>
                <a:spcPts val="400"/>
              </a:spcBef>
              <a:buClrTx/>
              <a:buSzPct val="100000"/>
              <a:buFont typeface="Arial" pitchFamily="34" charset="0"/>
              <a:buChar char="–"/>
              <a:defRPr sz="2133" b="0" i="0" kern="1200" spc="0" baseline="0">
                <a:solidFill>
                  <a:schemeClr val="tx1"/>
                </a:solidFill>
                <a:latin typeface="+mn-lt"/>
                <a:ea typeface="+mn-ea"/>
                <a:cs typeface="+mn-cs"/>
              </a:defRPr>
            </a:lvl2pPr>
            <a:lvl3pPr marL="914377" indent="-304792" algn="l" defTabSz="1219170" rtl="0" eaLnBrk="1" latinLnBrk="0" hangingPunct="1">
              <a:spcBef>
                <a:spcPts val="400"/>
              </a:spcBef>
              <a:buClrTx/>
              <a:buSzPct val="100000"/>
              <a:buFont typeface="Arial" pitchFamily="34" charset="0"/>
              <a:buChar char="–"/>
              <a:defRPr sz="2133" b="0" i="0" kern="1200" spc="0" baseline="0">
                <a:solidFill>
                  <a:schemeClr val="tx1"/>
                </a:solidFill>
                <a:latin typeface="+mn-lt"/>
                <a:ea typeface="+mn-ea"/>
                <a:cs typeface="+mn-cs"/>
              </a:defRPr>
            </a:lvl3pPr>
            <a:lvl4pPr marL="1219170" indent="-304792" algn="l" defTabSz="1219170" rtl="0" eaLnBrk="1" latinLnBrk="0" hangingPunct="1">
              <a:spcBef>
                <a:spcPts val="400"/>
              </a:spcBef>
              <a:buClrTx/>
              <a:buSzPct val="100000"/>
              <a:buFont typeface="Arial" pitchFamily="34" charset="0"/>
              <a:buChar char="–"/>
              <a:defRPr sz="2133" b="0" i="0" kern="1200" spc="0" baseline="0">
                <a:solidFill>
                  <a:schemeClr val="tx1"/>
                </a:solidFill>
                <a:latin typeface="+mn-lt"/>
                <a:ea typeface="+mn-ea"/>
                <a:cs typeface="+mn-cs"/>
              </a:defRPr>
            </a:lvl4pPr>
            <a:lvl5pPr marL="1523962" indent="-304792" algn="l" defTabSz="1219170" rtl="0" eaLnBrk="1" latinLnBrk="0" hangingPunct="1">
              <a:spcBef>
                <a:spcPts val="400"/>
              </a:spcBef>
              <a:buClrTx/>
              <a:buSzPct val="100000"/>
              <a:buFont typeface="Arial" pitchFamily="34" charset="0"/>
              <a:buChar char="–"/>
              <a:defRPr sz="2133" b="0" i="0" kern="1200" spc="0" baseline="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169858" marR="0" lvl="0" indent="-169858" algn="l" defTabSz="1219170" rtl="0" eaLnBrk="1" fontAlgn="auto" latinLnBrk="0" hangingPunct="1">
              <a:lnSpc>
                <a:spcPct val="90000"/>
              </a:lnSpc>
              <a:spcBef>
                <a:spcPts val="600"/>
              </a:spcBef>
              <a:spcAft>
                <a:spcPts val="0"/>
              </a:spcAft>
              <a:buClr>
                <a:srgbClr val="007DA0"/>
              </a:buClr>
              <a:buSzPct val="100000"/>
              <a:buFont typeface="Arial" panose="020B0604020202020204" pitchFamily="34" charset="0"/>
              <a:buChar char="•"/>
              <a:tabLst>
                <a:tab pos="5331751" algn="r"/>
                <a:tab pos="10972526" algn="r"/>
              </a:tabLst>
              <a:defRPr/>
            </a:pPr>
            <a:r>
              <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Inhibitory receptor expressed on macrophages, monocytes, </a:t>
            </a:r>
            <a:br>
              <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br>
            <a:r>
              <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NK cells, dendritic cells, and T cells</a:t>
            </a:r>
            <a:r>
              <a:rPr kumimoji="0" lang="en-US" sz="1300" b="0" i="0" u="none" strike="noStrike" kern="1200" cap="none" spc="0" normalizeH="0" baseline="30000" noProof="0" dirty="0">
                <a:ln>
                  <a:noFill/>
                </a:ln>
                <a:solidFill>
                  <a:prstClr val="black"/>
                </a:solidFill>
                <a:effectLst/>
                <a:uLnTx/>
                <a:uFillTx/>
                <a:latin typeface="Arial" panose="020B0604020202020204" pitchFamily="34" charset="0"/>
                <a:ea typeface="+mn-ea"/>
                <a:cs typeface="Arial" panose="020B0604020202020204" pitchFamily="34" charset="0"/>
              </a:rPr>
              <a:t>1,2</a:t>
            </a:r>
          </a:p>
          <a:p>
            <a:pPr marL="169858" marR="0" lvl="0" indent="-169858" algn="l" defTabSz="1219170" rtl="0" eaLnBrk="1" fontAlgn="auto" latinLnBrk="0" hangingPunct="1">
              <a:lnSpc>
                <a:spcPct val="90000"/>
              </a:lnSpc>
              <a:spcBef>
                <a:spcPts val="600"/>
              </a:spcBef>
              <a:spcAft>
                <a:spcPts val="0"/>
              </a:spcAft>
              <a:buClr>
                <a:srgbClr val="007DA0"/>
              </a:buClr>
              <a:buSzPct val="100000"/>
              <a:buFont typeface="Arial" panose="020B0604020202020204" pitchFamily="34" charset="0"/>
              <a:buChar char="•"/>
              <a:tabLst>
                <a:tab pos="5331751" algn="r"/>
                <a:tab pos="10972526" algn="r"/>
              </a:tabLst>
              <a:defRPr/>
            </a:pPr>
            <a:r>
              <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Involved in regulating innate and adaptive immune responses</a:t>
            </a:r>
            <a:r>
              <a:rPr kumimoji="0" lang="en-US" sz="1300" b="0" i="0" u="none" strike="noStrike" kern="1200" cap="none" spc="0" normalizeH="0" baseline="30000" noProof="0" dirty="0">
                <a:ln>
                  <a:noFill/>
                </a:ln>
                <a:solidFill>
                  <a:prstClr val="black"/>
                </a:solidFill>
                <a:effectLst/>
                <a:uLnTx/>
                <a:uFillTx/>
                <a:latin typeface="Arial" panose="020B0604020202020204" pitchFamily="34" charset="0"/>
                <a:ea typeface="+mn-ea"/>
                <a:cs typeface="Arial" panose="020B0604020202020204" pitchFamily="34" charset="0"/>
              </a:rPr>
              <a:t>1,2</a:t>
            </a:r>
          </a:p>
          <a:p>
            <a:pPr marL="169858" marR="0" lvl="0" indent="-169858" algn="l" defTabSz="1219170" rtl="0" eaLnBrk="1" fontAlgn="auto" latinLnBrk="0" hangingPunct="1">
              <a:lnSpc>
                <a:spcPct val="90000"/>
              </a:lnSpc>
              <a:spcBef>
                <a:spcPts val="600"/>
              </a:spcBef>
              <a:spcAft>
                <a:spcPts val="0"/>
              </a:spcAft>
              <a:buClr>
                <a:srgbClr val="007DA0"/>
              </a:buClr>
              <a:buSzPct val="100000"/>
              <a:buFont typeface="Arial" panose="020B0604020202020204" pitchFamily="34" charset="0"/>
              <a:buChar char="•"/>
              <a:tabLst>
                <a:tab pos="5331751" algn="r"/>
                <a:tab pos="10972526" algn="r"/>
              </a:tabLst>
              <a:defRPr/>
            </a:pPr>
            <a:r>
              <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Expressed on LSCs/blasts but not normal HSCs,</a:t>
            </a:r>
            <a:r>
              <a:rPr kumimoji="0" lang="en-US" sz="1300" b="0" i="0" u="none" strike="noStrike" kern="1200" cap="none" spc="0" normalizeH="0" baseline="30000" noProof="0" dirty="0">
                <a:ln>
                  <a:noFill/>
                </a:ln>
                <a:solidFill>
                  <a:prstClr val="black"/>
                </a:solidFill>
                <a:effectLst/>
                <a:uLnTx/>
                <a:uFillTx/>
                <a:latin typeface="Arial" panose="020B0604020202020204" pitchFamily="34" charset="0"/>
                <a:ea typeface="+mn-ea"/>
                <a:cs typeface="Arial" panose="020B0604020202020204" pitchFamily="34" charset="0"/>
              </a:rPr>
              <a:t>3,4</a:t>
            </a:r>
            <a:r>
              <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making it </a:t>
            </a:r>
            <a:br>
              <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br>
            <a:r>
              <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 promising target in MDS/AML</a:t>
            </a:r>
            <a:r>
              <a:rPr kumimoji="0" lang="en-US" sz="1300" b="0" i="0" u="none" strike="noStrike" kern="1200" cap="none" spc="0" normalizeH="0" baseline="30000" noProof="0" dirty="0">
                <a:ln>
                  <a:noFill/>
                </a:ln>
                <a:solidFill>
                  <a:prstClr val="black"/>
                </a:solidFill>
                <a:effectLst/>
                <a:uLnTx/>
                <a:uFillTx/>
                <a:latin typeface="Arial" panose="020B0604020202020204" pitchFamily="34" charset="0"/>
                <a:ea typeface="+mn-ea"/>
                <a:cs typeface="Arial" panose="020B0604020202020204" pitchFamily="34" charset="0"/>
              </a:rPr>
              <a:t>4-6</a:t>
            </a:r>
            <a:r>
              <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p:txBody>
      </p:sp>
    </p:spTree>
    <p:extLst>
      <p:ext uri="{BB962C8B-B14F-4D97-AF65-F5344CB8AC3E}">
        <p14:creationId xmlns:p14="http://schemas.microsoft.com/office/powerpoint/2010/main" val="248592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ooter Placeholder 1">
            <a:extLst>
              <a:ext uri="{FF2B5EF4-FFF2-40B4-BE49-F238E27FC236}">
                <a16:creationId xmlns:a16="http://schemas.microsoft.com/office/drawing/2014/main" id="{E3647115-9561-4988-8D43-7DAD1A5C9A8C}"/>
              </a:ext>
            </a:extLst>
          </p:cNvPr>
          <p:cNvSpPr txBox="1">
            <a:spLocks/>
          </p:cNvSpPr>
          <p:nvPr/>
        </p:nvSpPr>
        <p:spPr>
          <a:xfrm>
            <a:off x="374973" y="6054287"/>
            <a:ext cx="11337601" cy="595459"/>
          </a:xfrm>
          <a:prstGeom prst="rect">
            <a:avLst/>
          </a:prstGeom>
        </p:spPr>
        <p:txBody>
          <a:bodyPr/>
          <a:lstStyle>
            <a:defPPr>
              <a:defRPr lang="nl-NL"/>
            </a:defPPr>
            <a:lvl1pPr algn="l" rtl="0" eaLnBrk="0" fontAlgn="base" hangingPunct="0">
              <a:spcBef>
                <a:spcPct val="0"/>
              </a:spcBef>
              <a:spcAft>
                <a:spcPct val="0"/>
              </a:spcAft>
              <a:defRPr kern="1200">
                <a:solidFill>
                  <a:schemeClr val="tx1"/>
                </a:solidFill>
                <a:latin typeface="Calibri" pitchFamily="34" charset="0"/>
                <a:ea typeface="+mn-ea"/>
                <a:cs typeface="Arial" charset="0"/>
              </a:defRPr>
            </a:lvl1pPr>
            <a:lvl2pPr marL="457200" algn="l" rtl="0" eaLnBrk="0" fontAlgn="base" hangingPunct="0">
              <a:spcBef>
                <a:spcPct val="0"/>
              </a:spcBef>
              <a:spcAft>
                <a:spcPct val="0"/>
              </a:spcAft>
              <a:defRPr kern="1200">
                <a:solidFill>
                  <a:schemeClr val="tx1"/>
                </a:solidFill>
                <a:latin typeface="Calibri" pitchFamily="34" charset="0"/>
                <a:ea typeface="+mn-ea"/>
                <a:cs typeface="Arial" charset="0"/>
              </a:defRPr>
            </a:lvl2pPr>
            <a:lvl3pPr marL="914400" algn="l" rtl="0" eaLnBrk="0" fontAlgn="base" hangingPunct="0">
              <a:spcBef>
                <a:spcPct val="0"/>
              </a:spcBef>
              <a:spcAft>
                <a:spcPct val="0"/>
              </a:spcAft>
              <a:defRPr kern="1200">
                <a:solidFill>
                  <a:schemeClr val="tx1"/>
                </a:solidFill>
                <a:latin typeface="Calibri" pitchFamily="34" charset="0"/>
                <a:ea typeface="+mn-ea"/>
                <a:cs typeface="Arial" charset="0"/>
              </a:defRPr>
            </a:lvl3pPr>
            <a:lvl4pPr marL="1371600" algn="l" rtl="0" eaLnBrk="0" fontAlgn="base" hangingPunct="0">
              <a:spcBef>
                <a:spcPct val="0"/>
              </a:spcBef>
              <a:spcAft>
                <a:spcPct val="0"/>
              </a:spcAft>
              <a:defRPr kern="1200">
                <a:solidFill>
                  <a:schemeClr val="tx1"/>
                </a:solidFill>
                <a:latin typeface="Calibri" pitchFamily="34" charset="0"/>
                <a:ea typeface="+mn-ea"/>
                <a:cs typeface="Arial" charset="0"/>
              </a:defRPr>
            </a:lvl4pPr>
            <a:lvl5pPr marL="1828800" algn="l" rtl="0" eaLnBrk="0" fontAlgn="base" hangingPunct="0">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marL="11113" defTabSz="914377"/>
            <a:r>
              <a:rPr lang="en-US" sz="800" baseline="30000" dirty="0" err="1">
                <a:solidFill>
                  <a:schemeClr val="tx2"/>
                </a:solidFill>
                <a:latin typeface="Arial" panose="020B0604020202020204" pitchFamily="34" charset="0"/>
                <a:cs typeface="Arial" panose="020B0604020202020204" pitchFamily="34" charset="0"/>
              </a:rPr>
              <a:t>a</a:t>
            </a:r>
            <a:r>
              <a:rPr lang="en-US" sz="800" dirty="0" err="1">
                <a:solidFill>
                  <a:schemeClr val="tx2"/>
                </a:solidFill>
                <a:latin typeface="Arial" panose="020B0604020202020204" pitchFamily="34" charset="0"/>
                <a:cs typeface="Arial" panose="020B0604020202020204" pitchFamily="34" charset="0"/>
              </a:rPr>
              <a:t>Sabatolimab</a:t>
            </a:r>
            <a:r>
              <a:rPr lang="en-US" sz="800" dirty="0">
                <a:solidFill>
                  <a:schemeClr val="tx2"/>
                </a:solidFill>
                <a:latin typeface="Arial" panose="020B0604020202020204" pitchFamily="34" charset="0"/>
                <a:cs typeface="Arial" panose="020B0604020202020204" pitchFamily="34" charset="0"/>
              </a:rPr>
              <a:t> + decitabine/</a:t>
            </a:r>
            <a:r>
              <a:rPr lang="en-US" sz="800" dirty="0" err="1">
                <a:solidFill>
                  <a:schemeClr val="tx2"/>
                </a:solidFill>
                <a:latin typeface="Arial" panose="020B0604020202020204" pitchFamily="34" charset="0"/>
                <a:cs typeface="Arial" panose="020B0604020202020204" pitchFamily="34" charset="0"/>
              </a:rPr>
              <a:t>azacitidine</a:t>
            </a:r>
            <a:r>
              <a:rPr lang="en-US" sz="800" dirty="0">
                <a:solidFill>
                  <a:schemeClr val="tx2"/>
                </a:solidFill>
                <a:latin typeface="Arial" panose="020B0604020202020204" pitchFamily="34" charset="0"/>
                <a:cs typeface="Arial" panose="020B0604020202020204" pitchFamily="34" charset="0"/>
              </a:rPr>
              <a:t> arm included </a:t>
            </a:r>
            <a:r>
              <a:rPr lang="en-GB" sz="800" dirty="0">
                <a:solidFill>
                  <a:schemeClr val="tx2"/>
                </a:solidFill>
                <a:latin typeface="Arial" panose="020B0604020202020204" pitchFamily="34" charset="0"/>
                <a:cs typeface="Arial" panose="020B0604020202020204" pitchFamily="34" charset="0"/>
              </a:rPr>
              <a:t>adult patients with </a:t>
            </a:r>
            <a:r>
              <a:rPr lang="en-GB" sz="800" dirty="0" err="1">
                <a:solidFill>
                  <a:schemeClr val="tx2"/>
                </a:solidFill>
                <a:latin typeface="Arial" panose="020B0604020202020204" pitchFamily="34" charset="0"/>
                <a:cs typeface="Arial" panose="020B0604020202020204" pitchFamily="34" charset="0"/>
              </a:rPr>
              <a:t>vHR</a:t>
            </a:r>
            <a:r>
              <a:rPr lang="en-GB" sz="800" dirty="0">
                <a:solidFill>
                  <a:schemeClr val="tx2"/>
                </a:solidFill>
                <a:latin typeface="Arial" panose="020B0604020202020204" pitchFamily="34" charset="0"/>
                <a:cs typeface="Arial" panose="020B0604020202020204" pitchFamily="34" charset="0"/>
              </a:rPr>
              <a:t>/HR-MDS or AML who were ineligible for intensive chemotherapy; </a:t>
            </a:r>
            <a:r>
              <a:rPr lang="en-GB" sz="800" baseline="30000" dirty="0">
                <a:solidFill>
                  <a:schemeClr val="tx2"/>
                </a:solidFill>
                <a:latin typeface="Arial" panose="020B0604020202020204" pitchFamily="34" charset="0"/>
                <a:cs typeface="Arial" panose="020B0604020202020204" pitchFamily="34" charset="0"/>
              </a:rPr>
              <a:t>b</a:t>
            </a:r>
            <a:r>
              <a:rPr lang="en-US" sz="800" dirty="0">
                <a:solidFill>
                  <a:schemeClr val="tx2"/>
                </a:solidFill>
                <a:latin typeface="Arial" panose="020B0604020202020204" pitchFamily="34" charset="0"/>
                <a:cs typeface="Arial" panose="020B0604020202020204" pitchFamily="34" charset="0"/>
              </a:rPr>
              <a:t>Dosing used in </a:t>
            </a:r>
            <a:r>
              <a:rPr lang="en-US" sz="800" dirty="0" err="1">
                <a:solidFill>
                  <a:schemeClr val="tx2"/>
                </a:solidFill>
                <a:latin typeface="Arial" panose="020B0604020202020204" pitchFamily="34" charset="0"/>
                <a:cs typeface="Arial" panose="020B0604020202020204" pitchFamily="34" charset="0"/>
              </a:rPr>
              <a:t>vHR</a:t>
            </a:r>
            <a:r>
              <a:rPr lang="en-US" sz="800" dirty="0">
                <a:solidFill>
                  <a:schemeClr val="tx2"/>
                </a:solidFill>
                <a:latin typeface="Arial" panose="020B0604020202020204" pitchFamily="34" charset="0"/>
                <a:cs typeface="Arial" panose="020B0604020202020204" pitchFamily="34" charset="0"/>
              </a:rPr>
              <a:t>/HR-MDS and AML patients were based on findings from the NCT02608268 study; </a:t>
            </a:r>
            <a:r>
              <a:rPr lang="en-US" sz="800" baseline="30000" dirty="0" err="1">
                <a:solidFill>
                  <a:schemeClr val="tx2"/>
                </a:solidFill>
                <a:latin typeface="Arial" panose="020B0604020202020204" pitchFamily="34" charset="0"/>
                <a:cs typeface="Arial" panose="020B0604020202020204" pitchFamily="34" charset="0"/>
              </a:rPr>
              <a:t>c</a:t>
            </a:r>
            <a:r>
              <a:rPr lang="en-US" sz="800" dirty="0" err="1">
                <a:solidFill>
                  <a:schemeClr val="tx2"/>
                </a:solidFill>
                <a:latin typeface="Arial" panose="020B0604020202020204" pitchFamily="34" charset="0"/>
                <a:cs typeface="Arial" panose="020B0604020202020204" pitchFamily="34" charset="0"/>
              </a:rPr>
              <a:t>All</a:t>
            </a:r>
            <a:r>
              <a:rPr lang="en-US" sz="800" dirty="0">
                <a:solidFill>
                  <a:schemeClr val="tx2"/>
                </a:solidFill>
                <a:latin typeface="Arial" panose="020B0604020202020204" pitchFamily="34" charset="0"/>
                <a:cs typeface="Arial" panose="020B0604020202020204" pitchFamily="34" charset="0"/>
              </a:rPr>
              <a:t> endpoints had a data cutoff date of November 27, 2019, except for AEs and response rates by sabatolimab dose, which had a data cutoff date of September 22, 2020.</a:t>
            </a:r>
          </a:p>
          <a:p>
            <a:pPr marL="11113" defTabSz="914377"/>
            <a:r>
              <a:rPr lang="en-US" sz="800" dirty="0">
                <a:solidFill>
                  <a:schemeClr val="tx2"/>
                </a:solidFill>
                <a:latin typeface="Arial" panose="020B0604020202020204" pitchFamily="34" charset="0"/>
                <a:cs typeface="Arial" panose="020B0604020202020204" pitchFamily="34" charset="0"/>
              </a:rPr>
              <a:t>AE, adverse event; </a:t>
            </a:r>
            <a:r>
              <a:rPr lang="en-US" sz="800" dirty="0" err="1">
                <a:solidFill>
                  <a:schemeClr val="tx2"/>
                </a:solidFill>
                <a:latin typeface="Arial" panose="020B0604020202020204" pitchFamily="34" charset="0"/>
                <a:cs typeface="Arial" panose="020B0604020202020204" pitchFamily="34" charset="0"/>
              </a:rPr>
              <a:t>C</a:t>
            </a:r>
            <a:r>
              <a:rPr lang="en-US" sz="800" baseline="-25000" dirty="0" err="1">
                <a:solidFill>
                  <a:schemeClr val="tx2"/>
                </a:solidFill>
                <a:latin typeface="Arial" panose="020B0604020202020204" pitchFamily="34" charset="0"/>
                <a:cs typeface="Arial" panose="020B0604020202020204" pitchFamily="34" charset="0"/>
              </a:rPr>
              <a:t>avg</a:t>
            </a:r>
            <a:r>
              <a:rPr lang="en-US" sz="800" dirty="0">
                <a:solidFill>
                  <a:schemeClr val="tx2"/>
                </a:solidFill>
                <a:latin typeface="Arial" panose="020B0604020202020204" pitchFamily="34" charset="0"/>
                <a:cs typeface="Arial" panose="020B0604020202020204" pitchFamily="34" charset="0"/>
              </a:rPr>
              <a:t>, average concentration; </a:t>
            </a:r>
            <a:r>
              <a:rPr lang="en-US" sz="800" dirty="0" err="1">
                <a:solidFill>
                  <a:schemeClr val="tx2"/>
                </a:solidFill>
                <a:latin typeface="Arial" panose="020B0604020202020204" pitchFamily="34" charset="0"/>
                <a:cs typeface="Arial" panose="020B0604020202020204" pitchFamily="34" charset="0"/>
              </a:rPr>
              <a:t>C</a:t>
            </a:r>
            <a:r>
              <a:rPr lang="en-US" sz="800" baseline="-25000" dirty="0" err="1">
                <a:solidFill>
                  <a:schemeClr val="tx2"/>
                </a:solidFill>
                <a:latin typeface="Arial" panose="020B0604020202020204" pitchFamily="34" charset="0"/>
                <a:cs typeface="Arial" panose="020B0604020202020204" pitchFamily="34" charset="0"/>
              </a:rPr>
              <a:t>max</a:t>
            </a:r>
            <a:r>
              <a:rPr lang="en-US" sz="800" dirty="0">
                <a:solidFill>
                  <a:schemeClr val="tx2"/>
                </a:solidFill>
                <a:latin typeface="Arial" panose="020B0604020202020204" pitchFamily="34" charset="0"/>
                <a:cs typeface="Arial" panose="020B0604020202020204" pitchFamily="34" charset="0"/>
              </a:rPr>
              <a:t>, maximum concentration; </a:t>
            </a:r>
            <a:r>
              <a:rPr lang="en-US" sz="800" dirty="0" err="1">
                <a:solidFill>
                  <a:schemeClr val="tx2"/>
                </a:solidFill>
                <a:latin typeface="Arial" panose="020B0604020202020204" pitchFamily="34" charset="0"/>
                <a:cs typeface="Arial" panose="020B0604020202020204" pitchFamily="34" charset="0"/>
              </a:rPr>
              <a:t>C</a:t>
            </a:r>
            <a:r>
              <a:rPr lang="en-US" sz="800" baseline="-25000" dirty="0" err="1">
                <a:solidFill>
                  <a:schemeClr val="tx2"/>
                </a:solidFill>
                <a:latin typeface="Arial" panose="020B0604020202020204" pitchFamily="34" charset="0"/>
                <a:cs typeface="Arial" panose="020B0604020202020204" pitchFamily="34" charset="0"/>
              </a:rPr>
              <a:t>trough</a:t>
            </a:r>
            <a:r>
              <a:rPr lang="en-US" sz="800" dirty="0">
                <a:solidFill>
                  <a:schemeClr val="tx2"/>
                </a:solidFill>
                <a:latin typeface="Arial" panose="020B0604020202020204" pitchFamily="34" charset="0"/>
                <a:cs typeface="Arial" panose="020B0604020202020204" pitchFamily="34" charset="0"/>
              </a:rPr>
              <a:t>, trough concentration; CMML, chronic myelomonocytic leukemia; HR, high-risk; PD-1, programmed death-1; PK, pharmacokinetics; Pop, population; Q2W, every 2 weeks; Q4W, every 4 weeks; </a:t>
            </a:r>
            <a:r>
              <a:rPr lang="en-US" sz="800" dirty="0" err="1">
                <a:solidFill>
                  <a:schemeClr val="tx2"/>
                </a:solidFill>
                <a:latin typeface="Arial" panose="020B0604020202020204" pitchFamily="34" charset="0"/>
                <a:cs typeface="Arial" panose="020B0604020202020204" pitchFamily="34" charset="0"/>
              </a:rPr>
              <a:t>vHR</a:t>
            </a:r>
            <a:r>
              <a:rPr lang="en-US" sz="800" dirty="0">
                <a:solidFill>
                  <a:schemeClr val="tx2"/>
                </a:solidFill>
                <a:latin typeface="Arial" panose="020B0604020202020204" pitchFamily="34" charset="0"/>
                <a:cs typeface="Arial" panose="020B0604020202020204" pitchFamily="34" charset="0"/>
              </a:rPr>
              <a:t>, very high-risk.</a:t>
            </a:r>
          </a:p>
          <a:p>
            <a:pPr marL="11113" defTabSz="914377"/>
            <a:endParaRPr lang="en-US" sz="800" dirty="0">
              <a:solidFill>
                <a:schemeClr val="tx2"/>
              </a:solidFill>
              <a:latin typeface="Arial" panose="020B0604020202020204" pitchFamily="34" charset="0"/>
              <a:cs typeface="Arial" panose="020B0604020202020204" pitchFamily="34" charset="0"/>
            </a:endParaRPr>
          </a:p>
        </p:txBody>
      </p:sp>
      <p:sp>
        <p:nvSpPr>
          <p:cNvPr id="82" name="Rectangle: Rounded Corners 81">
            <a:extLst>
              <a:ext uri="{FF2B5EF4-FFF2-40B4-BE49-F238E27FC236}">
                <a16:creationId xmlns:a16="http://schemas.microsoft.com/office/drawing/2014/main" id="{C0639568-C85A-436A-8344-D2965FDB9EA7}"/>
              </a:ext>
            </a:extLst>
          </p:cNvPr>
          <p:cNvSpPr/>
          <p:nvPr/>
        </p:nvSpPr>
        <p:spPr>
          <a:xfrm>
            <a:off x="7496103" y="1806445"/>
            <a:ext cx="4420119" cy="4079733"/>
          </a:xfrm>
          <a:prstGeom prst="roundRect">
            <a:avLst/>
          </a:prstGeom>
          <a:noFill/>
          <a:ln w="38100" cap="sq" cmpd="sng" algn="ctr">
            <a:solidFill>
              <a:srgbClr val="9ABFDC"/>
            </a:solidFill>
            <a:prstDash val="solid"/>
          </a:ln>
          <a:effectLst/>
        </p:spPr>
        <p:txBody>
          <a:bodyPr wrap="square" lIns="0" tIns="0" rIns="0" bIns="0" rtlCol="0" anchor="t">
            <a:noAutofit/>
          </a:bodyPr>
          <a:lstStyle/>
          <a:p>
            <a:pPr marL="380990" algn="ctr" defTabSz="1219170">
              <a:defRPr/>
            </a:pPr>
            <a:r>
              <a:rPr lang="en-US" sz="533" b="1" kern="0" dirty="0">
                <a:solidFill>
                  <a:srgbClr val="023761"/>
                </a:solidFill>
                <a:latin typeface="Arial" panose="020B0604020202020204"/>
                <a:cs typeface="Calibri" panose="020F0502020204030204" pitchFamily="34" charset="0"/>
              </a:rPr>
              <a:t>  </a:t>
            </a:r>
          </a:p>
          <a:p>
            <a:pPr marL="380990" algn="ctr" defTabSz="1219170">
              <a:defRPr/>
            </a:pPr>
            <a:endParaRPr lang="en-US" sz="533" b="1" kern="0" dirty="0">
              <a:solidFill>
                <a:srgbClr val="023761"/>
              </a:solidFill>
              <a:latin typeface="Arial" panose="020B0604020202020204"/>
              <a:cs typeface="Calibri" panose="020F0502020204030204" pitchFamily="34" charset="0"/>
            </a:endParaRPr>
          </a:p>
          <a:p>
            <a:pPr marL="385224" indent="-228594" algn="ctr" defTabSz="1219170">
              <a:spcAft>
                <a:spcPts val="800"/>
              </a:spcAft>
              <a:defRPr/>
            </a:pPr>
            <a:r>
              <a:rPr lang="en-US" sz="1733" b="1" kern="0" dirty="0">
                <a:solidFill>
                  <a:srgbClr val="023761"/>
                </a:solidFill>
                <a:latin typeface="Arial" panose="020B0604020202020204"/>
                <a:cs typeface="Calibri" panose="020F0502020204030204" pitchFamily="34" charset="0"/>
              </a:rPr>
              <a:t>Analysis endpoints</a:t>
            </a:r>
            <a:r>
              <a:rPr lang="en-US" sz="1733" b="1" kern="0" baseline="30000" dirty="0">
                <a:solidFill>
                  <a:srgbClr val="023761"/>
                </a:solidFill>
                <a:latin typeface="Arial" panose="020B0604020202020204"/>
                <a:cs typeface="Calibri" panose="020F0502020204030204" pitchFamily="34" charset="0"/>
              </a:rPr>
              <a:t>c</a:t>
            </a:r>
          </a:p>
          <a:p>
            <a:pPr marL="385224" indent="-228594" defTabSz="1219170">
              <a:buFont typeface="Arial" panose="020B0604020202020204" pitchFamily="34" charset="0"/>
              <a:buChar char="•"/>
              <a:defRPr/>
            </a:pPr>
            <a:r>
              <a:rPr lang="en-PH" sz="1733" kern="0" dirty="0">
                <a:solidFill>
                  <a:srgbClr val="023761"/>
                </a:solidFill>
                <a:latin typeface="Arial" panose="020B0604020202020204"/>
                <a:cs typeface="Calibri" panose="020F0502020204030204" pitchFamily="34" charset="0"/>
              </a:rPr>
              <a:t>PK parameters</a:t>
            </a:r>
          </a:p>
          <a:p>
            <a:pPr marL="385224" indent="-228594" defTabSz="1219170">
              <a:buFont typeface="Arial" panose="020B0604020202020204" pitchFamily="34" charset="0"/>
              <a:buChar char="•"/>
              <a:defRPr/>
            </a:pPr>
            <a:r>
              <a:rPr lang="en-US" sz="1733" kern="0" dirty="0">
                <a:solidFill>
                  <a:srgbClr val="023761"/>
                </a:solidFill>
                <a:latin typeface="Arial" panose="020B0604020202020204"/>
                <a:cs typeface="Calibri" panose="020F0502020204030204" pitchFamily="34" charset="0"/>
              </a:rPr>
              <a:t>Steady-state C</a:t>
            </a:r>
            <a:r>
              <a:rPr lang="en-US" sz="1733" kern="0" baseline="-25000" dirty="0">
                <a:solidFill>
                  <a:srgbClr val="023761"/>
                </a:solidFill>
                <a:latin typeface="Arial" panose="020B0604020202020204"/>
                <a:cs typeface="Calibri" panose="020F0502020204030204" pitchFamily="34" charset="0"/>
              </a:rPr>
              <a:t>avg</a:t>
            </a:r>
            <a:r>
              <a:rPr lang="en-US" sz="1733" kern="0" dirty="0">
                <a:solidFill>
                  <a:srgbClr val="023761"/>
                </a:solidFill>
                <a:latin typeface="Arial" panose="020B0604020202020204"/>
                <a:cs typeface="Calibri" panose="020F0502020204030204" pitchFamily="34" charset="0"/>
              </a:rPr>
              <a:t>, C</a:t>
            </a:r>
            <a:r>
              <a:rPr lang="en-US" sz="1733" kern="0" baseline="-25000" dirty="0">
                <a:solidFill>
                  <a:srgbClr val="023761"/>
                </a:solidFill>
                <a:latin typeface="Arial" panose="020B0604020202020204"/>
                <a:cs typeface="Calibri" panose="020F0502020204030204" pitchFamily="34" charset="0"/>
              </a:rPr>
              <a:t>max</a:t>
            </a:r>
            <a:r>
              <a:rPr lang="en-US" sz="1733" kern="0" dirty="0">
                <a:solidFill>
                  <a:srgbClr val="023761"/>
                </a:solidFill>
                <a:latin typeface="Arial" panose="020B0604020202020204"/>
                <a:cs typeface="Calibri" panose="020F0502020204030204" pitchFamily="34" charset="0"/>
              </a:rPr>
              <a:t>, and C</a:t>
            </a:r>
            <a:r>
              <a:rPr lang="en-US" sz="1733" kern="0" baseline="-25000" dirty="0">
                <a:solidFill>
                  <a:srgbClr val="023761"/>
                </a:solidFill>
                <a:latin typeface="Arial" panose="020B0604020202020204"/>
                <a:cs typeface="Calibri" panose="020F0502020204030204" pitchFamily="34" charset="0"/>
              </a:rPr>
              <a:t>trough </a:t>
            </a:r>
            <a:r>
              <a:rPr lang="en-US" sz="1733" kern="0" dirty="0">
                <a:solidFill>
                  <a:srgbClr val="023761"/>
                </a:solidFill>
                <a:latin typeface="Arial" panose="020B0604020202020204"/>
                <a:cs typeface="Calibri" panose="020F0502020204030204" pitchFamily="34" charset="0"/>
              </a:rPr>
              <a:t>(</a:t>
            </a:r>
            <a:r>
              <a:rPr lang="en-PH" sz="1733" kern="0" dirty="0">
                <a:solidFill>
                  <a:srgbClr val="023761"/>
                </a:solidFill>
                <a:latin typeface="Arial" panose="020B0604020202020204"/>
                <a:cs typeface="Calibri" panose="020F0502020204030204" pitchFamily="34" charset="0"/>
              </a:rPr>
              <a:t>PopPK modeling</a:t>
            </a:r>
            <a:r>
              <a:rPr lang="en-US" sz="1733" kern="0" dirty="0">
                <a:solidFill>
                  <a:srgbClr val="023761"/>
                </a:solidFill>
                <a:latin typeface="Arial" panose="020B0604020202020204"/>
                <a:cs typeface="Calibri" panose="020F0502020204030204" pitchFamily="34" charset="0"/>
              </a:rPr>
              <a:t>)</a:t>
            </a:r>
          </a:p>
          <a:p>
            <a:pPr marL="385224" indent="-228594" defTabSz="1219170">
              <a:buFont typeface="Arial" panose="020B0604020202020204" pitchFamily="34" charset="0"/>
              <a:buChar char="•"/>
              <a:defRPr/>
            </a:pPr>
            <a:r>
              <a:rPr lang="en-US" sz="1733" kern="0" dirty="0">
                <a:solidFill>
                  <a:srgbClr val="023761"/>
                </a:solidFill>
                <a:latin typeface="Arial" panose="020B0604020202020204"/>
                <a:cs typeface="Calibri" panose="020F0502020204030204" pitchFamily="34" charset="0"/>
              </a:rPr>
              <a:t>Total serum soluble TIM-3 concentration</a:t>
            </a:r>
            <a:endParaRPr lang="en-US" sz="1733" kern="0" baseline="-25000" dirty="0">
              <a:solidFill>
                <a:srgbClr val="023761"/>
              </a:solidFill>
              <a:latin typeface="Arial" panose="020B0604020202020204"/>
              <a:cs typeface="Calibri" panose="020F0502020204030204" pitchFamily="34" charset="0"/>
            </a:endParaRPr>
          </a:p>
          <a:p>
            <a:pPr marL="300559" defTabSz="1219170">
              <a:defRPr/>
            </a:pPr>
            <a:endParaRPr lang="en-US" sz="1733" kern="0" dirty="0">
              <a:solidFill>
                <a:srgbClr val="023761"/>
              </a:solidFill>
              <a:latin typeface="Arial" panose="020B0604020202020204"/>
              <a:cs typeface="Calibri" panose="020F0502020204030204" pitchFamily="34" charset="0"/>
            </a:endParaRPr>
          </a:p>
        </p:txBody>
      </p:sp>
      <p:grpSp>
        <p:nvGrpSpPr>
          <p:cNvPr id="108" name="Group 107">
            <a:extLst>
              <a:ext uri="{FF2B5EF4-FFF2-40B4-BE49-F238E27FC236}">
                <a16:creationId xmlns:a16="http://schemas.microsoft.com/office/drawing/2014/main" id="{251B7BAD-817C-4199-B136-F4FC660C6A12}"/>
              </a:ext>
            </a:extLst>
          </p:cNvPr>
          <p:cNvGrpSpPr/>
          <p:nvPr/>
        </p:nvGrpSpPr>
        <p:grpSpPr>
          <a:xfrm>
            <a:off x="357378" y="3790551"/>
            <a:ext cx="1469167" cy="2015413"/>
            <a:chOff x="197853" y="2925438"/>
            <a:chExt cx="1051874" cy="1511560"/>
          </a:xfrm>
        </p:grpSpPr>
        <p:sp>
          <p:nvSpPr>
            <p:cNvPr id="109" name="Rectangle: Rounded Corners 108">
              <a:extLst>
                <a:ext uri="{FF2B5EF4-FFF2-40B4-BE49-F238E27FC236}">
                  <a16:creationId xmlns:a16="http://schemas.microsoft.com/office/drawing/2014/main" id="{31609449-2A63-42A4-8D60-F93473C881ED}"/>
                </a:ext>
              </a:extLst>
            </p:cNvPr>
            <p:cNvSpPr/>
            <p:nvPr/>
          </p:nvSpPr>
          <p:spPr>
            <a:xfrm>
              <a:off x="197853" y="2925438"/>
              <a:ext cx="1051874" cy="1511560"/>
            </a:xfrm>
            <a:prstGeom prst="roundRect">
              <a:avLst/>
            </a:prstGeom>
            <a:solidFill>
              <a:srgbClr val="C00000"/>
            </a:solidFill>
            <a:ln w="12700" cap="sq" cmpd="sng" algn="ctr">
              <a:noFill/>
              <a:prstDash val="solid"/>
            </a:ln>
            <a:effectLst/>
          </p:spPr>
          <p:txBody>
            <a:bodyPr lIns="0" tIns="0" rIns="0" bIns="0" rtlCol="0" anchor="ctr"/>
            <a:lstStyle/>
            <a:p>
              <a:pPr algn="ctr" defTabSz="1219170">
                <a:defRPr/>
              </a:pPr>
              <a:r>
                <a:rPr lang="en-US" sz="1600" kern="0" dirty="0">
                  <a:solidFill>
                    <a:srgbClr val="FFFFFF"/>
                  </a:solidFill>
                  <a:latin typeface="Arial" panose="020B0604020202020204"/>
                </a:rPr>
                <a:t>MDS, AML, </a:t>
              </a:r>
              <a:br>
                <a:rPr lang="en-US" sz="1600" kern="0" dirty="0">
                  <a:solidFill>
                    <a:srgbClr val="FFFFFF"/>
                  </a:solidFill>
                  <a:latin typeface="Arial" panose="020B0604020202020204"/>
                </a:rPr>
              </a:br>
              <a:r>
                <a:rPr lang="en-US" sz="1600" kern="0" dirty="0">
                  <a:solidFill>
                    <a:srgbClr val="FFFFFF"/>
                  </a:solidFill>
                  <a:latin typeface="Arial" panose="020B0604020202020204"/>
                </a:rPr>
                <a:t>or CMML</a:t>
              </a:r>
              <a:r>
                <a:rPr lang="en-US" sz="1600" kern="0" baseline="30000" dirty="0">
                  <a:solidFill>
                    <a:srgbClr val="FFFFFF"/>
                  </a:solidFill>
                  <a:latin typeface="Arial" panose="020B0604020202020204"/>
                </a:rPr>
                <a:t>a</a:t>
              </a:r>
            </a:p>
            <a:p>
              <a:pPr algn="ctr" defTabSz="1219170">
                <a:defRPr/>
              </a:pPr>
              <a:endParaRPr lang="en-US" sz="1600" kern="0" dirty="0">
                <a:solidFill>
                  <a:srgbClr val="FFFFFF"/>
                </a:solidFill>
                <a:latin typeface="Arial" panose="020B0604020202020204"/>
              </a:endParaRPr>
            </a:p>
            <a:p>
              <a:pPr algn="ctr" defTabSz="1219170">
                <a:defRPr/>
              </a:pPr>
              <a:endParaRPr lang="en-US" sz="1600" kern="0" dirty="0">
                <a:solidFill>
                  <a:srgbClr val="FFFFFF"/>
                </a:solidFill>
                <a:latin typeface="Arial" panose="020B0604020202020204"/>
              </a:endParaRPr>
            </a:p>
            <a:p>
              <a:pPr algn="ctr" defTabSz="1219170">
                <a:defRPr/>
              </a:pPr>
              <a:endParaRPr lang="en-US" sz="1600" kern="0" dirty="0">
                <a:solidFill>
                  <a:srgbClr val="FFFFFF"/>
                </a:solidFill>
                <a:latin typeface="Arial" panose="020B0604020202020204"/>
              </a:endParaRPr>
            </a:p>
            <a:p>
              <a:pPr algn="ctr" defTabSz="1219170">
                <a:defRPr/>
              </a:pPr>
              <a:r>
                <a:rPr lang="en-US" sz="1200" kern="0" dirty="0">
                  <a:solidFill>
                    <a:srgbClr val="FFFFFF"/>
                  </a:solidFill>
                  <a:latin typeface="Arial" panose="020B0604020202020204"/>
                  <a:cs typeface="Calibri" panose="020F0502020204030204" pitchFamily="34" charset="0"/>
                </a:rPr>
                <a:t>Phase </a:t>
              </a:r>
              <a:r>
                <a:rPr lang="en-US" sz="1200" kern="0" dirty="0" err="1">
                  <a:solidFill>
                    <a:srgbClr val="FFFFFF"/>
                  </a:solidFill>
                  <a:latin typeface="Arial" panose="020B0604020202020204"/>
                  <a:cs typeface="Calibri" panose="020F0502020204030204" pitchFamily="34" charset="0"/>
                </a:rPr>
                <a:t>Ib</a:t>
              </a:r>
              <a:endParaRPr lang="en-US" sz="1200" kern="0" dirty="0">
                <a:solidFill>
                  <a:srgbClr val="FFFFFF"/>
                </a:solidFill>
                <a:latin typeface="Arial" panose="020B0604020202020204"/>
              </a:endParaRPr>
            </a:p>
            <a:p>
              <a:pPr algn="ctr" defTabSz="1219170">
                <a:defRPr/>
              </a:pPr>
              <a:r>
                <a:rPr lang="en-US" sz="1200" kern="0" dirty="0">
                  <a:solidFill>
                    <a:srgbClr val="FFFFFF"/>
                  </a:solidFill>
                  <a:latin typeface="Arial" panose="020B0604020202020204"/>
                  <a:cs typeface="Calibri" panose="020F0502020204030204" pitchFamily="34" charset="0"/>
                </a:rPr>
                <a:t>NCT03066648</a:t>
              </a:r>
              <a:r>
                <a:rPr lang="en-US" sz="1200" kern="0" baseline="30000" dirty="0">
                  <a:solidFill>
                    <a:srgbClr val="FFFFFF"/>
                  </a:solidFill>
                  <a:latin typeface="Arial" panose="020B0604020202020204"/>
                  <a:cs typeface="Calibri" panose="020F0502020204030204" pitchFamily="34" charset="0"/>
                </a:rPr>
                <a:t>b</a:t>
              </a:r>
              <a:endParaRPr lang="en-US" sz="1200" kern="0" dirty="0">
                <a:solidFill>
                  <a:srgbClr val="FFFFFF"/>
                </a:solidFill>
                <a:latin typeface="Arial" panose="020B0604020202020204"/>
                <a:cs typeface="Calibri" panose="020F0502020204030204" pitchFamily="34" charset="0"/>
              </a:endParaRPr>
            </a:p>
          </p:txBody>
        </p:sp>
        <p:pic>
          <p:nvPicPr>
            <p:cNvPr id="110" name="Graphic 109" descr="User">
              <a:extLst>
                <a:ext uri="{FF2B5EF4-FFF2-40B4-BE49-F238E27FC236}">
                  <a16:creationId xmlns:a16="http://schemas.microsoft.com/office/drawing/2014/main" id="{89E9D04A-A33D-4ABD-ADB0-98B85883569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87120" y="3458834"/>
              <a:ext cx="490654" cy="490654"/>
            </a:xfrm>
            <a:prstGeom prst="rect">
              <a:avLst/>
            </a:prstGeom>
          </p:spPr>
        </p:pic>
      </p:grpSp>
      <p:sp>
        <p:nvSpPr>
          <p:cNvPr id="85" name="Arrow: Pentagon 84">
            <a:extLst>
              <a:ext uri="{FF2B5EF4-FFF2-40B4-BE49-F238E27FC236}">
                <a16:creationId xmlns:a16="http://schemas.microsoft.com/office/drawing/2014/main" id="{016720D2-C2CC-4E47-856D-E588ED14023E}"/>
              </a:ext>
            </a:extLst>
          </p:cNvPr>
          <p:cNvSpPr/>
          <p:nvPr/>
        </p:nvSpPr>
        <p:spPr>
          <a:xfrm>
            <a:off x="1938241" y="4634784"/>
            <a:ext cx="5394960" cy="327597"/>
          </a:xfrm>
          <a:prstGeom prst="rect">
            <a:avLst/>
          </a:prstGeom>
          <a:solidFill>
            <a:srgbClr val="5191DD">
              <a:lumMod val="20000"/>
              <a:lumOff val="80000"/>
            </a:srgbClr>
          </a:solidFill>
          <a:ln w="12700" cap="sq" cmpd="sng" algn="ctr">
            <a:noFill/>
            <a:prstDash val="solid"/>
          </a:ln>
          <a:effectLst/>
        </p:spPr>
        <p:txBody>
          <a:bodyPr lIns="0" tIns="0" rIns="0" bIns="0" rtlCol="0" anchor="ctr"/>
          <a:lstStyle/>
          <a:p>
            <a:pPr algn="ctr" defTabSz="1219170">
              <a:defRPr/>
            </a:pPr>
            <a:endParaRPr lang="en-PH" sz="1867" kern="0" dirty="0">
              <a:solidFill>
                <a:srgbClr val="FFFFFF"/>
              </a:solidFill>
              <a:latin typeface="Arial" panose="020B0604020202020204"/>
              <a:cs typeface="Calibri" panose="020F0502020204030204" pitchFamily="34" charset="0"/>
            </a:endParaRPr>
          </a:p>
        </p:txBody>
      </p:sp>
      <p:sp>
        <p:nvSpPr>
          <p:cNvPr id="87" name="Rectangle: Rounded Corners 86">
            <a:extLst>
              <a:ext uri="{FF2B5EF4-FFF2-40B4-BE49-F238E27FC236}">
                <a16:creationId xmlns:a16="http://schemas.microsoft.com/office/drawing/2014/main" id="{1D80B216-C667-4CFD-B3A6-DFBEF59236F5}"/>
              </a:ext>
            </a:extLst>
          </p:cNvPr>
          <p:cNvSpPr/>
          <p:nvPr/>
        </p:nvSpPr>
        <p:spPr>
          <a:xfrm>
            <a:off x="2093843" y="4520272"/>
            <a:ext cx="3108960" cy="556620"/>
          </a:xfrm>
          <a:prstGeom prst="roundRect">
            <a:avLst/>
          </a:prstGeom>
          <a:solidFill>
            <a:srgbClr val="256BBD"/>
          </a:solidFill>
          <a:ln w="12700" cap="sq" cmpd="sng" algn="ctr">
            <a:noFill/>
            <a:prstDash val="solid"/>
          </a:ln>
          <a:effectLst/>
        </p:spPr>
        <p:txBody>
          <a:bodyPr lIns="0" tIns="0" rIns="0" bIns="0" numCol="2" rtlCol="0" anchor="ctr"/>
          <a:lstStyle/>
          <a:p>
            <a:pPr algn="ctr" defTabSz="1219170">
              <a:defRPr/>
            </a:pPr>
            <a:endParaRPr lang="en-US" sz="1467" b="1" kern="0" dirty="0">
              <a:solidFill>
                <a:srgbClr val="FFFFFF"/>
              </a:solidFill>
              <a:latin typeface="Arial" panose="020B0604020202020204"/>
              <a:cs typeface="Calibri" panose="020F0502020204030204" pitchFamily="34" charset="0"/>
            </a:endParaRPr>
          </a:p>
          <a:p>
            <a:pPr algn="ctr" defTabSz="1219170">
              <a:defRPr/>
            </a:pPr>
            <a:r>
              <a:rPr lang="en-US" sz="1467" b="1" kern="0" dirty="0">
                <a:solidFill>
                  <a:srgbClr val="FFFFFF"/>
                </a:solidFill>
                <a:latin typeface="Arial" panose="020B0604020202020204"/>
                <a:cs typeface="Calibri" panose="020F0502020204030204" pitchFamily="34" charset="0"/>
              </a:rPr>
              <a:t>Sabatolimab </a:t>
            </a:r>
          </a:p>
          <a:p>
            <a:pPr algn="ctr" defTabSz="1219170">
              <a:defRPr/>
            </a:pPr>
            <a:endParaRPr lang="en-US" sz="1400" b="1" kern="0" dirty="0">
              <a:solidFill>
                <a:srgbClr val="FFFFFF"/>
              </a:solidFill>
              <a:latin typeface="Arial" panose="020B0604020202020204"/>
              <a:cs typeface="Calibri" panose="020F0502020204030204" pitchFamily="34" charset="0"/>
            </a:endParaRPr>
          </a:p>
          <a:p>
            <a:pPr algn="ctr" defTabSz="1219170">
              <a:defRPr/>
            </a:pPr>
            <a:endParaRPr lang="en-US" sz="700" b="1" kern="0" dirty="0">
              <a:solidFill>
                <a:srgbClr val="FFFFFF"/>
              </a:solidFill>
              <a:latin typeface="Arial" panose="020B0604020202020204"/>
              <a:cs typeface="Calibri" panose="020F0502020204030204" pitchFamily="34" charset="0"/>
            </a:endParaRPr>
          </a:p>
          <a:p>
            <a:pPr algn="ctr" defTabSz="1219170">
              <a:defRPr/>
            </a:pPr>
            <a:r>
              <a:rPr lang="en-US" sz="1300" kern="0" dirty="0">
                <a:solidFill>
                  <a:srgbClr val="FFFFFF"/>
                </a:solidFill>
                <a:latin typeface="Arial" panose="020B0604020202020204"/>
                <a:cs typeface="Calibri" panose="020F0502020204030204" pitchFamily="34" charset="0"/>
              </a:rPr>
              <a:t>240 mg or 400 mg Q2W, 800 mg Q4W</a:t>
            </a:r>
            <a:endParaRPr lang="en-PH" sz="1300" kern="0" dirty="0">
              <a:solidFill>
                <a:srgbClr val="FFFFFF"/>
              </a:solidFill>
              <a:latin typeface="Arial" panose="020B0604020202020204"/>
              <a:cs typeface="Calibri" panose="020F0502020204030204" pitchFamily="34" charset="0"/>
            </a:endParaRPr>
          </a:p>
        </p:txBody>
      </p:sp>
      <p:sp>
        <p:nvSpPr>
          <p:cNvPr id="36" name="Rectangle: Rounded Corners 35">
            <a:extLst>
              <a:ext uri="{FF2B5EF4-FFF2-40B4-BE49-F238E27FC236}">
                <a16:creationId xmlns:a16="http://schemas.microsoft.com/office/drawing/2014/main" id="{A02EAAF0-E70B-45F3-8F88-9B810D3AE460}"/>
              </a:ext>
            </a:extLst>
          </p:cNvPr>
          <p:cNvSpPr/>
          <p:nvPr/>
        </p:nvSpPr>
        <p:spPr>
          <a:xfrm>
            <a:off x="5669052" y="4512154"/>
            <a:ext cx="1461532" cy="572856"/>
          </a:xfrm>
          <a:prstGeom prst="roundRect">
            <a:avLst/>
          </a:prstGeom>
          <a:solidFill>
            <a:srgbClr val="256BBD"/>
          </a:solidFill>
          <a:ln w="12700" cap="sq" cmpd="sng" algn="ctr">
            <a:noFill/>
            <a:prstDash val="solid"/>
          </a:ln>
          <a:effectLst/>
        </p:spPr>
        <p:txBody>
          <a:bodyPr lIns="0" tIns="0" rIns="0" bIns="0" rtlCol="0" anchor="ctr"/>
          <a:lstStyle/>
          <a:p>
            <a:pPr algn="ctr" defTabSz="1219170">
              <a:defRPr/>
            </a:pPr>
            <a:r>
              <a:rPr lang="en-US" sz="1467" kern="0" dirty="0">
                <a:solidFill>
                  <a:srgbClr val="FFFFFF"/>
                </a:solidFill>
                <a:latin typeface="Arial" panose="020B0604020202020204"/>
                <a:cs typeface="Calibri" panose="020F0502020204030204" pitchFamily="34" charset="0"/>
              </a:rPr>
              <a:t>Decitabine/</a:t>
            </a:r>
          </a:p>
          <a:p>
            <a:pPr algn="ctr" defTabSz="1219170">
              <a:defRPr/>
            </a:pPr>
            <a:r>
              <a:rPr lang="en-US" sz="1467" kern="0" dirty="0">
                <a:solidFill>
                  <a:srgbClr val="FFFFFF"/>
                </a:solidFill>
                <a:latin typeface="Arial" panose="020B0604020202020204"/>
                <a:cs typeface="Calibri" panose="020F0502020204030204" pitchFamily="34" charset="0"/>
              </a:rPr>
              <a:t>Azacitidine</a:t>
            </a:r>
          </a:p>
        </p:txBody>
      </p:sp>
      <p:sp>
        <p:nvSpPr>
          <p:cNvPr id="43" name="Title 4">
            <a:extLst>
              <a:ext uri="{FF2B5EF4-FFF2-40B4-BE49-F238E27FC236}">
                <a16:creationId xmlns:a16="http://schemas.microsoft.com/office/drawing/2014/main" id="{413A4F20-68E7-E043-826E-5BDC7D2AA717}"/>
              </a:ext>
            </a:extLst>
          </p:cNvPr>
          <p:cNvSpPr>
            <a:spLocks noGrp="1"/>
          </p:cNvSpPr>
          <p:nvPr>
            <p:ph type="title"/>
          </p:nvPr>
        </p:nvSpPr>
        <p:spPr>
          <a:xfrm>
            <a:off x="459507" y="699582"/>
            <a:ext cx="11253067" cy="940305"/>
          </a:xfrm>
        </p:spPr>
        <p:txBody>
          <a:bodyPr>
            <a:noAutofit/>
          </a:bodyPr>
          <a:lstStyle/>
          <a:p>
            <a:r>
              <a:rPr lang="en-US" sz="2800" dirty="0"/>
              <a:t>Evaluation of </a:t>
            </a:r>
            <a:r>
              <a:rPr lang="en-US" sz="2800" dirty="0" err="1"/>
              <a:t>Sabatolimab</a:t>
            </a:r>
            <a:r>
              <a:rPr lang="en-US" sz="2800" dirty="0"/>
              <a:t> Pharmacokinetics and Dose Response in Early Clinical Studies</a:t>
            </a:r>
          </a:p>
        </p:txBody>
      </p:sp>
      <p:sp>
        <p:nvSpPr>
          <p:cNvPr id="41" name="Slide Number Placeholder 1">
            <a:extLst>
              <a:ext uri="{FF2B5EF4-FFF2-40B4-BE49-F238E27FC236}">
                <a16:creationId xmlns:a16="http://schemas.microsoft.com/office/drawing/2014/main" id="{85D88D33-92B3-4AAC-8376-3E0DB2503EAE}"/>
              </a:ext>
            </a:extLst>
          </p:cNvPr>
          <p:cNvSpPr>
            <a:spLocks noGrp="1"/>
          </p:cNvSpPr>
          <p:nvPr>
            <p:ph type="sldNum" sz="quarter" idx="12"/>
          </p:nvPr>
        </p:nvSpPr>
        <p:spPr>
          <a:xfrm>
            <a:off x="11536218" y="6348845"/>
            <a:ext cx="482600" cy="372630"/>
          </a:xfrm>
        </p:spPr>
        <p:txBody>
          <a:bodyPr/>
          <a:lstStyle/>
          <a:p>
            <a:fld id="{DA69A137-6BDB-47B4-8B9B-30BE2E63C07B}" type="slidenum">
              <a:rPr lang="en-US" smtClean="0"/>
              <a:pPr/>
              <a:t>4</a:t>
            </a:fld>
            <a:endParaRPr lang="en-US" dirty="0"/>
          </a:p>
        </p:txBody>
      </p:sp>
      <p:grpSp>
        <p:nvGrpSpPr>
          <p:cNvPr id="3" name="Group 2">
            <a:extLst>
              <a:ext uri="{FF2B5EF4-FFF2-40B4-BE49-F238E27FC236}">
                <a16:creationId xmlns:a16="http://schemas.microsoft.com/office/drawing/2014/main" id="{F4C24F4B-A37A-49BD-957D-5F91EA5E393B}"/>
              </a:ext>
            </a:extLst>
          </p:cNvPr>
          <p:cNvGrpSpPr/>
          <p:nvPr/>
        </p:nvGrpSpPr>
        <p:grpSpPr>
          <a:xfrm>
            <a:off x="357377" y="2003236"/>
            <a:ext cx="6975824" cy="1439948"/>
            <a:chOff x="357377" y="2003236"/>
            <a:chExt cx="6975824" cy="1439948"/>
          </a:xfrm>
        </p:grpSpPr>
        <p:sp>
          <p:nvSpPr>
            <p:cNvPr id="104" name="Arrow: Pentagon 103">
              <a:extLst>
                <a:ext uri="{FF2B5EF4-FFF2-40B4-BE49-F238E27FC236}">
                  <a16:creationId xmlns:a16="http://schemas.microsoft.com/office/drawing/2014/main" id="{49AB74DC-CC78-41E5-B1FD-E84F8954575F}"/>
                </a:ext>
              </a:extLst>
            </p:cNvPr>
            <p:cNvSpPr/>
            <p:nvPr/>
          </p:nvSpPr>
          <p:spPr>
            <a:xfrm>
              <a:off x="1938241" y="2894433"/>
              <a:ext cx="5394960" cy="330531"/>
            </a:xfrm>
            <a:prstGeom prst="rect">
              <a:avLst/>
            </a:prstGeom>
            <a:solidFill>
              <a:srgbClr val="9D9D9C">
                <a:lumMod val="20000"/>
                <a:lumOff val="80000"/>
              </a:srgbClr>
            </a:solidFill>
            <a:ln w="12700" cap="sq" cmpd="sng" algn="ctr">
              <a:noFill/>
              <a:prstDash val="solid"/>
            </a:ln>
            <a:effectLst/>
          </p:spPr>
          <p:txBody>
            <a:bodyPr lIns="0" tIns="0" rIns="0" bIns="0" rtlCol="0" anchor="ctr"/>
            <a:lstStyle/>
            <a:p>
              <a:pPr algn="ctr" defTabSz="1219170">
                <a:defRPr/>
              </a:pPr>
              <a:endParaRPr lang="en-PH" sz="1867" kern="0" dirty="0">
                <a:solidFill>
                  <a:srgbClr val="FFFFFF"/>
                </a:solidFill>
                <a:latin typeface="Arial" panose="020B0604020202020204"/>
                <a:cs typeface="Calibri" panose="020F0502020204030204" pitchFamily="34" charset="0"/>
              </a:endParaRPr>
            </a:p>
          </p:txBody>
        </p:sp>
        <p:sp>
          <p:nvSpPr>
            <p:cNvPr id="105" name="Arrow: Pentagon 104">
              <a:extLst>
                <a:ext uri="{FF2B5EF4-FFF2-40B4-BE49-F238E27FC236}">
                  <a16:creationId xmlns:a16="http://schemas.microsoft.com/office/drawing/2014/main" id="{7C5B0191-C7F3-4153-9EF0-01863C6E1E94}"/>
                </a:ext>
              </a:extLst>
            </p:cNvPr>
            <p:cNvSpPr/>
            <p:nvPr/>
          </p:nvSpPr>
          <p:spPr>
            <a:xfrm>
              <a:off x="1938241" y="2176184"/>
              <a:ext cx="5394960" cy="330531"/>
            </a:xfrm>
            <a:prstGeom prst="rect">
              <a:avLst/>
            </a:prstGeom>
            <a:solidFill>
              <a:srgbClr val="9D9D9C">
                <a:lumMod val="20000"/>
                <a:lumOff val="80000"/>
              </a:srgbClr>
            </a:solidFill>
            <a:ln w="12700" cap="sq" cmpd="sng" algn="ctr">
              <a:noFill/>
              <a:prstDash val="solid"/>
            </a:ln>
            <a:effectLst/>
          </p:spPr>
          <p:txBody>
            <a:bodyPr lIns="0" tIns="0" rIns="0" bIns="0" rtlCol="0" anchor="ctr"/>
            <a:lstStyle/>
            <a:p>
              <a:pPr algn="ctr" defTabSz="1219170">
                <a:defRPr/>
              </a:pPr>
              <a:endParaRPr lang="en-PH" sz="1867" kern="0" dirty="0">
                <a:solidFill>
                  <a:srgbClr val="FFFFFF"/>
                </a:solidFill>
                <a:latin typeface="Arial" panose="020B0604020202020204"/>
                <a:cs typeface="Calibri" panose="020F0502020204030204" pitchFamily="34" charset="0"/>
              </a:endParaRPr>
            </a:p>
          </p:txBody>
        </p:sp>
        <p:sp>
          <p:nvSpPr>
            <p:cNvPr id="106" name="Rectangle: Rounded Corners 105">
              <a:extLst>
                <a:ext uri="{FF2B5EF4-FFF2-40B4-BE49-F238E27FC236}">
                  <a16:creationId xmlns:a16="http://schemas.microsoft.com/office/drawing/2014/main" id="{7AD47520-982B-4CBE-B19F-F584A38E51DD}"/>
                </a:ext>
              </a:extLst>
            </p:cNvPr>
            <p:cNvSpPr/>
            <p:nvPr/>
          </p:nvSpPr>
          <p:spPr>
            <a:xfrm>
              <a:off x="2093843" y="2055021"/>
              <a:ext cx="3108960" cy="572856"/>
            </a:xfrm>
            <a:prstGeom prst="roundRect">
              <a:avLst/>
            </a:prstGeom>
            <a:solidFill>
              <a:srgbClr val="9ABFDC">
                <a:lumMod val="75000"/>
              </a:srgbClr>
            </a:solidFill>
            <a:ln w="12700" cap="sq" cmpd="sng" algn="ctr">
              <a:noFill/>
              <a:prstDash val="solid"/>
            </a:ln>
            <a:effectLst/>
          </p:spPr>
          <p:txBody>
            <a:bodyPr lIns="0" tIns="0" rIns="0" bIns="0" numCol="2" rtlCol="0" anchor="ctr"/>
            <a:lstStyle/>
            <a:p>
              <a:pPr algn="ctr" defTabSz="1219170">
                <a:defRPr/>
              </a:pPr>
              <a:endParaRPr lang="en-US" sz="1467" b="1" kern="0" dirty="0">
                <a:solidFill>
                  <a:srgbClr val="FFFFFF"/>
                </a:solidFill>
                <a:latin typeface="Arial" panose="020B0604020202020204"/>
                <a:cs typeface="Calibri" panose="020F0502020204030204" pitchFamily="34" charset="0"/>
              </a:endParaRPr>
            </a:p>
            <a:p>
              <a:pPr algn="ctr" defTabSz="1219170">
                <a:defRPr/>
              </a:pPr>
              <a:r>
                <a:rPr lang="en-US" sz="1467" b="1" kern="0" dirty="0">
                  <a:solidFill>
                    <a:srgbClr val="FFFFFF"/>
                  </a:solidFill>
                  <a:latin typeface="Arial" panose="020B0604020202020204"/>
                  <a:cs typeface="Calibri" panose="020F0502020204030204" pitchFamily="34" charset="0"/>
                </a:rPr>
                <a:t>Sabatolimab</a:t>
              </a:r>
            </a:p>
            <a:p>
              <a:pPr algn="ctr" defTabSz="1219170">
                <a:defRPr/>
              </a:pPr>
              <a:endParaRPr lang="en-US" sz="1600" kern="0" dirty="0">
                <a:solidFill>
                  <a:srgbClr val="FFFFFF"/>
                </a:solidFill>
                <a:latin typeface="Arial" panose="020B0604020202020204"/>
                <a:cs typeface="Calibri" panose="020F0502020204030204" pitchFamily="34" charset="0"/>
              </a:endParaRPr>
            </a:p>
            <a:p>
              <a:pPr algn="ctr" defTabSz="1219170">
                <a:defRPr/>
              </a:pPr>
              <a:endParaRPr lang="en-US" sz="900" kern="0" dirty="0">
                <a:solidFill>
                  <a:srgbClr val="FFFFFF"/>
                </a:solidFill>
                <a:latin typeface="Arial" panose="020B0604020202020204"/>
                <a:cs typeface="Calibri" panose="020F0502020204030204" pitchFamily="34" charset="0"/>
              </a:endParaRPr>
            </a:p>
            <a:p>
              <a:pPr algn="ctr" defTabSz="1219170">
                <a:defRPr/>
              </a:pPr>
              <a:r>
                <a:rPr lang="en-US" sz="1300" kern="0" dirty="0">
                  <a:solidFill>
                    <a:srgbClr val="FFFFFF"/>
                  </a:solidFill>
                  <a:latin typeface="Arial" panose="020B0604020202020204"/>
                  <a:cs typeface="Calibri" panose="020F0502020204030204" pitchFamily="34" charset="0"/>
                </a:rPr>
                <a:t>80-1200 mg Q2W/Q4W</a:t>
              </a:r>
              <a:endParaRPr lang="en-PH" sz="1300" kern="0" dirty="0">
                <a:solidFill>
                  <a:srgbClr val="FFFFFF"/>
                </a:solidFill>
                <a:latin typeface="Arial" panose="020B0604020202020204"/>
                <a:cs typeface="Calibri" panose="020F0502020204030204" pitchFamily="34" charset="0"/>
              </a:endParaRPr>
            </a:p>
          </p:txBody>
        </p:sp>
        <p:sp>
          <p:nvSpPr>
            <p:cNvPr id="107" name="Rectangle: Rounded Corners 106">
              <a:extLst>
                <a:ext uri="{FF2B5EF4-FFF2-40B4-BE49-F238E27FC236}">
                  <a16:creationId xmlns:a16="http://schemas.microsoft.com/office/drawing/2014/main" id="{F6978478-1EEE-4ECE-AC1C-62D7ED80ED13}"/>
                </a:ext>
              </a:extLst>
            </p:cNvPr>
            <p:cNvSpPr/>
            <p:nvPr/>
          </p:nvSpPr>
          <p:spPr>
            <a:xfrm>
              <a:off x="2093843" y="2773270"/>
              <a:ext cx="3108960" cy="572856"/>
            </a:xfrm>
            <a:prstGeom prst="roundRect">
              <a:avLst/>
            </a:prstGeom>
            <a:solidFill>
              <a:srgbClr val="023761"/>
            </a:solidFill>
            <a:ln w="12700" cap="sq" cmpd="sng" algn="ctr">
              <a:noFill/>
              <a:prstDash val="solid"/>
            </a:ln>
            <a:effectLst/>
          </p:spPr>
          <p:txBody>
            <a:bodyPr lIns="0" tIns="0" rIns="0" bIns="0" numCol="2" rtlCol="0" anchor="ctr"/>
            <a:lstStyle/>
            <a:p>
              <a:pPr algn="ctr" defTabSz="1219170">
                <a:defRPr/>
              </a:pPr>
              <a:endParaRPr lang="en-US" sz="1467" b="1" kern="0" dirty="0">
                <a:solidFill>
                  <a:srgbClr val="FFFFFF"/>
                </a:solidFill>
                <a:latin typeface="Arial" panose="020B0604020202020204"/>
                <a:cs typeface="Calibri" panose="020F0502020204030204" pitchFamily="34" charset="0"/>
              </a:endParaRPr>
            </a:p>
            <a:p>
              <a:pPr algn="ctr" defTabSz="1219170">
                <a:defRPr/>
              </a:pPr>
              <a:endParaRPr lang="en-US" sz="600" b="1" kern="0" dirty="0">
                <a:solidFill>
                  <a:srgbClr val="FFFFFF"/>
                </a:solidFill>
                <a:latin typeface="Arial" panose="020B0604020202020204"/>
                <a:cs typeface="Calibri" panose="020F0502020204030204" pitchFamily="34" charset="0"/>
              </a:endParaRPr>
            </a:p>
            <a:p>
              <a:pPr algn="ctr" defTabSz="1219170">
                <a:defRPr/>
              </a:pPr>
              <a:r>
                <a:rPr lang="en-US" sz="1467" b="1" kern="0" dirty="0">
                  <a:solidFill>
                    <a:srgbClr val="FFFFFF"/>
                  </a:solidFill>
                  <a:latin typeface="Arial" panose="020B0604020202020204"/>
                  <a:cs typeface="Calibri" panose="020F0502020204030204" pitchFamily="34" charset="0"/>
                </a:rPr>
                <a:t>Sabatolimab </a:t>
              </a:r>
            </a:p>
            <a:p>
              <a:pPr algn="ctr" defTabSz="1219170">
                <a:defRPr/>
              </a:pPr>
              <a:endParaRPr lang="en-US" sz="2400" b="1" kern="0" dirty="0">
                <a:solidFill>
                  <a:srgbClr val="FFFFFF"/>
                </a:solidFill>
                <a:latin typeface="Arial" panose="020B0604020202020204"/>
                <a:cs typeface="Calibri" panose="020F0502020204030204" pitchFamily="34" charset="0"/>
              </a:endParaRPr>
            </a:p>
            <a:p>
              <a:pPr algn="ctr" defTabSz="1219170">
                <a:defRPr/>
              </a:pPr>
              <a:endParaRPr lang="en-US" sz="1600" b="1" kern="0" dirty="0">
                <a:solidFill>
                  <a:srgbClr val="FFFFFF"/>
                </a:solidFill>
                <a:latin typeface="Arial" panose="020B0604020202020204"/>
                <a:cs typeface="Calibri" panose="020F0502020204030204" pitchFamily="34" charset="0"/>
              </a:endParaRPr>
            </a:p>
            <a:p>
              <a:pPr algn="ctr" defTabSz="1219170">
                <a:defRPr/>
              </a:pPr>
              <a:r>
                <a:rPr lang="en-US" sz="1300" kern="0" dirty="0">
                  <a:solidFill>
                    <a:srgbClr val="FFFFFF"/>
                  </a:solidFill>
                  <a:latin typeface="Arial" panose="020B0604020202020204"/>
                  <a:cs typeface="Calibri" panose="020F0502020204030204" pitchFamily="34" charset="0"/>
                </a:rPr>
                <a:t>20-800 mg Q2W/</a:t>
              </a:r>
            </a:p>
            <a:p>
              <a:pPr algn="ctr" defTabSz="1219170">
                <a:defRPr/>
              </a:pPr>
              <a:r>
                <a:rPr lang="en-US" sz="1300" kern="0" dirty="0">
                  <a:solidFill>
                    <a:srgbClr val="FFFFFF"/>
                  </a:solidFill>
                  <a:latin typeface="Arial" panose="020B0604020202020204"/>
                  <a:cs typeface="Calibri" panose="020F0502020204030204" pitchFamily="34" charset="0"/>
                </a:rPr>
                <a:t>80-1200 mg Q4W</a:t>
              </a:r>
              <a:endParaRPr lang="en-PH" sz="1300" kern="0" dirty="0">
                <a:solidFill>
                  <a:srgbClr val="FFFFFF"/>
                </a:solidFill>
                <a:latin typeface="Arial" panose="020B0604020202020204"/>
                <a:cs typeface="Calibri" panose="020F0502020204030204" pitchFamily="34" charset="0"/>
              </a:endParaRPr>
            </a:p>
          </p:txBody>
        </p:sp>
        <p:sp>
          <p:nvSpPr>
            <p:cNvPr id="103" name="Rectangle: Rounded Corners 102">
              <a:extLst>
                <a:ext uri="{FF2B5EF4-FFF2-40B4-BE49-F238E27FC236}">
                  <a16:creationId xmlns:a16="http://schemas.microsoft.com/office/drawing/2014/main" id="{70A3BF0F-1C3B-42E0-80CA-CB610B2CB913}"/>
                </a:ext>
              </a:extLst>
            </p:cNvPr>
            <p:cNvSpPr/>
            <p:nvPr/>
          </p:nvSpPr>
          <p:spPr>
            <a:xfrm>
              <a:off x="357377" y="2003236"/>
              <a:ext cx="1461531" cy="1439948"/>
            </a:xfrm>
            <a:prstGeom prst="roundRect">
              <a:avLst/>
            </a:prstGeom>
            <a:solidFill>
              <a:srgbClr val="C00000"/>
            </a:solidFill>
            <a:ln w="12700" cap="sq" cmpd="sng" algn="ctr">
              <a:noFill/>
              <a:prstDash val="solid"/>
            </a:ln>
            <a:effectLst/>
          </p:spPr>
          <p:txBody>
            <a:bodyPr lIns="0" tIns="0" rIns="0" bIns="0" rtlCol="0" anchor="ctr"/>
            <a:lstStyle/>
            <a:p>
              <a:pPr algn="ctr" defTabSz="1219170">
                <a:defRPr/>
              </a:pPr>
              <a:endParaRPr lang="en-US" sz="700" kern="0" dirty="0">
                <a:solidFill>
                  <a:srgbClr val="FFFFFF"/>
                </a:solidFill>
                <a:latin typeface="Arial" panose="020B0604020202020204"/>
              </a:endParaRPr>
            </a:p>
            <a:p>
              <a:pPr algn="ctr" defTabSz="1219170">
                <a:defRPr/>
              </a:pPr>
              <a:r>
                <a:rPr lang="en-US" sz="1600" kern="0" dirty="0">
                  <a:solidFill>
                    <a:srgbClr val="FFFFFF"/>
                  </a:solidFill>
                  <a:latin typeface="Arial" panose="020B0604020202020204"/>
                </a:rPr>
                <a:t>Solid tumors</a:t>
              </a:r>
            </a:p>
            <a:p>
              <a:pPr algn="ctr" defTabSz="1219170">
                <a:defRPr/>
              </a:pPr>
              <a:endParaRPr lang="en-US" sz="1600" kern="0" dirty="0">
                <a:solidFill>
                  <a:srgbClr val="FFFFFF"/>
                </a:solidFill>
                <a:latin typeface="Arial" panose="020B0604020202020204"/>
              </a:endParaRPr>
            </a:p>
            <a:p>
              <a:pPr algn="ctr" defTabSz="1219170">
                <a:defRPr/>
              </a:pPr>
              <a:endParaRPr lang="en-US" sz="1867" kern="0" dirty="0">
                <a:solidFill>
                  <a:srgbClr val="FFFFFF"/>
                </a:solidFill>
                <a:latin typeface="Arial" panose="020B0604020202020204"/>
              </a:endParaRPr>
            </a:p>
            <a:p>
              <a:pPr algn="ctr" defTabSz="1219170">
                <a:defRPr/>
              </a:pPr>
              <a:endParaRPr lang="en-US" sz="1067" kern="0" dirty="0">
                <a:solidFill>
                  <a:srgbClr val="FFFFFF"/>
                </a:solidFill>
                <a:latin typeface="Arial" panose="020B0604020202020204"/>
                <a:cs typeface="Calibri" panose="020F0502020204030204" pitchFamily="34" charset="0"/>
              </a:endParaRPr>
            </a:p>
            <a:p>
              <a:pPr algn="ctr" defTabSz="1219170">
                <a:defRPr/>
              </a:pPr>
              <a:r>
                <a:rPr lang="en-US" sz="1200" kern="0" dirty="0">
                  <a:solidFill>
                    <a:srgbClr val="FFFFFF"/>
                  </a:solidFill>
                  <a:latin typeface="Arial" panose="020B0604020202020204"/>
                  <a:cs typeface="Calibri" panose="020F0502020204030204" pitchFamily="34" charset="0"/>
                </a:rPr>
                <a:t>Phase I-</a:t>
              </a:r>
              <a:r>
                <a:rPr lang="en-US" sz="1200" kern="0" dirty="0" err="1">
                  <a:solidFill>
                    <a:srgbClr val="FFFFFF"/>
                  </a:solidFill>
                  <a:latin typeface="Arial" panose="020B0604020202020204"/>
                  <a:cs typeface="Calibri" panose="020F0502020204030204" pitchFamily="34" charset="0"/>
                </a:rPr>
                <a:t>Ib</a:t>
              </a:r>
              <a:r>
                <a:rPr lang="en-US" sz="1200" kern="0" dirty="0">
                  <a:solidFill>
                    <a:srgbClr val="FFFFFF"/>
                  </a:solidFill>
                  <a:latin typeface="Arial" panose="020B0604020202020204"/>
                  <a:cs typeface="Calibri" panose="020F0502020204030204" pitchFamily="34" charset="0"/>
                </a:rPr>
                <a:t>/II</a:t>
              </a:r>
              <a:endParaRPr lang="en-PH" sz="1200" kern="0" dirty="0">
                <a:solidFill>
                  <a:srgbClr val="FFFFFF"/>
                </a:solidFill>
                <a:latin typeface="Arial" panose="020B0604020202020204"/>
                <a:cs typeface="Calibri" panose="020F0502020204030204" pitchFamily="34" charset="0"/>
              </a:endParaRPr>
            </a:p>
            <a:p>
              <a:pPr algn="ctr" defTabSz="1219170">
                <a:defRPr/>
              </a:pPr>
              <a:r>
                <a:rPr lang="en-US" sz="1200" kern="0" dirty="0">
                  <a:solidFill>
                    <a:srgbClr val="FFFFFF"/>
                  </a:solidFill>
                  <a:latin typeface="Arial" panose="020B0604020202020204"/>
                  <a:cs typeface="Calibri" panose="020F0502020204030204" pitchFamily="34" charset="0"/>
                </a:rPr>
                <a:t>NCT02608268</a:t>
              </a:r>
              <a:endParaRPr lang="en-US" sz="1200" kern="0" baseline="30000" dirty="0">
                <a:solidFill>
                  <a:srgbClr val="FFFFFF"/>
                </a:solidFill>
                <a:latin typeface="Arial" panose="020B0604020202020204"/>
                <a:cs typeface="Calibri" panose="020F0502020204030204" pitchFamily="34" charset="0"/>
              </a:endParaRPr>
            </a:p>
            <a:p>
              <a:pPr algn="ctr" defTabSz="1219170">
                <a:defRPr/>
              </a:pPr>
              <a:endParaRPr lang="en-PH" sz="533" kern="0" dirty="0">
                <a:solidFill>
                  <a:srgbClr val="FFFFFF"/>
                </a:solidFill>
                <a:latin typeface="Arial" panose="020B0604020202020204"/>
              </a:endParaRPr>
            </a:p>
          </p:txBody>
        </p:sp>
        <p:pic>
          <p:nvPicPr>
            <p:cNvPr id="98" name="Graphic 97" descr="User">
              <a:extLst>
                <a:ext uri="{FF2B5EF4-FFF2-40B4-BE49-F238E27FC236}">
                  <a16:creationId xmlns:a16="http://schemas.microsoft.com/office/drawing/2014/main" id="{A7654C22-A237-4B51-AE4A-EE548CCCDE1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26893" y="2346476"/>
              <a:ext cx="654205" cy="654205"/>
            </a:xfrm>
            <a:prstGeom prst="rect">
              <a:avLst/>
            </a:prstGeom>
          </p:spPr>
        </p:pic>
        <p:sp>
          <p:nvSpPr>
            <p:cNvPr id="34" name="Rectangle: Rounded Corners 33">
              <a:extLst>
                <a:ext uri="{FF2B5EF4-FFF2-40B4-BE49-F238E27FC236}">
                  <a16:creationId xmlns:a16="http://schemas.microsoft.com/office/drawing/2014/main" id="{6EBBA2F4-6CDC-4411-8DA9-514478DAF88B}"/>
                </a:ext>
              </a:extLst>
            </p:cNvPr>
            <p:cNvSpPr/>
            <p:nvPr/>
          </p:nvSpPr>
          <p:spPr>
            <a:xfrm>
              <a:off x="5669052" y="2773270"/>
              <a:ext cx="1461532" cy="572856"/>
            </a:xfrm>
            <a:prstGeom prst="roundRect">
              <a:avLst/>
            </a:prstGeom>
            <a:solidFill>
              <a:srgbClr val="023761"/>
            </a:solidFill>
            <a:ln w="12700" cap="sq" cmpd="sng" algn="ctr">
              <a:noFill/>
              <a:prstDash val="solid"/>
            </a:ln>
            <a:effectLst/>
          </p:spPr>
          <p:txBody>
            <a:bodyPr lIns="0" tIns="0" rIns="0" bIns="0" rtlCol="0" anchor="ctr"/>
            <a:lstStyle/>
            <a:p>
              <a:pPr algn="ctr" defTabSz="1219170">
                <a:defRPr/>
              </a:pPr>
              <a:r>
                <a:rPr lang="en-US" sz="1467" kern="0" dirty="0" err="1">
                  <a:solidFill>
                    <a:srgbClr val="FFFFFF"/>
                  </a:solidFill>
                  <a:latin typeface="Arial" panose="020B0604020202020204"/>
                  <a:cs typeface="Calibri" panose="020F0502020204030204" pitchFamily="34" charset="0"/>
                </a:rPr>
                <a:t>Spartalizumab</a:t>
              </a:r>
              <a:endParaRPr lang="en-US" sz="1467" kern="0" dirty="0">
                <a:solidFill>
                  <a:srgbClr val="FFFFFF"/>
                </a:solidFill>
                <a:latin typeface="Arial" panose="020B0604020202020204"/>
                <a:cs typeface="Calibri" panose="020F0502020204030204" pitchFamily="34" charset="0"/>
              </a:endParaRPr>
            </a:p>
            <a:p>
              <a:pPr algn="ctr" defTabSz="1219170">
                <a:defRPr/>
              </a:pPr>
              <a:r>
                <a:rPr lang="en-US" sz="1467" kern="0" dirty="0">
                  <a:solidFill>
                    <a:srgbClr val="FFFFFF"/>
                  </a:solidFill>
                  <a:latin typeface="Arial" panose="020B0604020202020204"/>
                  <a:cs typeface="Calibri" panose="020F0502020204030204" pitchFamily="34" charset="0"/>
                </a:rPr>
                <a:t>(PD-1 inhibitor)</a:t>
              </a:r>
            </a:p>
          </p:txBody>
        </p:sp>
        <p:sp>
          <p:nvSpPr>
            <p:cNvPr id="2" name="Plus 1"/>
            <p:cNvSpPr/>
            <p:nvPr/>
          </p:nvSpPr>
          <p:spPr>
            <a:xfrm>
              <a:off x="5321628" y="2945398"/>
              <a:ext cx="228600" cy="228600"/>
            </a:xfrm>
            <a:prstGeom prst="mathPlus">
              <a:avLst/>
            </a:prstGeom>
            <a:solidFill>
              <a:srgbClr val="023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Plus 36"/>
          <p:cNvSpPr/>
          <p:nvPr/>
        </p:nvSpPr>
        <p:spPr>
          <a:xfrm>
            <a:off x="5321628" y="4684282"/>
            <a:ext cx="228600" cy="228600"/>
          </a:xfrm>
          <a:prstGeom prst="mathPlus">
            <a:avLst/>
          </a:prstGeom>
          <a:solidFill>
            <a:srgbClr val="256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66455A0-68E2-4E0A-A00A-9B1B9083CDC5}"/>
              </a:ext>
            </a:extLst>
          </p:cNvPr>
          <p:cNvGrpSpPr/>
          <p:nvPr/>
        </p:nvGrpSpPr>
        <p:grpSpPr>
          <a:xfrm>
            <a:off x="1938240" y="3860405"/>
            <a:ext cx="5394961" cy="1890461"/>
            <a:chOff x="1938240" y="3860405"/>
            <a:chExt cx="5394961" cy="1890461"/>
          </a:xfrm>
        </p:grpSpPr>
        <p:sp>
          <p:nvSpPr>
            <p:cNvPr id="89" name="Arrow: Pentagon 88">
              <a:extLst>
                <a:ext uri="{FF2B5EF4-FFF2-40B4-BE49-F238E27FC236}">
                  <a16:creationId xmlns:a16="http://schemas.microsoft.com/office/drawing/2014/main" id="{9E4E1DDF-3523-4B6D-A27E-C36A961482B6}"/>
                </a:ext>
              </a:extLst>
            </p:cNvPr>
            <p:cNvSpPr/>
            <p:nvPr/>
          </p:nvSpPr>
          <p:spPr>
            <a:xfrm>
              <a:off x="1938240" y="3976105"/>
              <a:ext cx="5394961" cy="330531"/>
            </a:xfrm>
            <a:prstGeom prst="rect">
              <a:avLst/>
            </a:prstGeom>
            <a:solidFill>
              <a:srgbClr val="5191DD">
                <a:lumMod val="20000"/>
                <a:lumOff val="80000"/>
              </a:srgbClr>
            </a:solidFill>
            <a:ln w="12700" cap="sq" cmpd="sng" algn="ctr">
              <a:noFill/>
              <a:prstDash val="solid"/>
            </a:ln>
            <a:effectLst/>
          </p:spPr>
          <p:txBody>
            <a:bodyPr lIns="0" tIns="0" rIns="0" bIns="0" rtlCol="0" anchor="ctr"/>
            <a:lstStyle/>
            <a:p>
              <a:pPr algn="ctr" defTabSz="1219170">
                <a:defRPr/>
              </a:pPr>
              <a:endParaRPr lang="en-PH" sz="1867" kern="0" dirty="0">
                <a:solidFill>
                  <a:srgbClr val="FFFFFF"/>
                </a:solidFill>
                <a:latin typeface="Arial" panose="020B0604020202020204"/>
                <a:cs typeface="Calibri" panose="020F0502020204030204" pitchFamily="34" charset="0"/>
              </a:endParaRPr>
            </a:p>
          </p:txBody>
        </p:sp>
        <p:sp>
          <p:nvSpPr>
            <p:cNvPr id="90" name="Arrow: Pentagon 89">
              <a:extLst>
                <a:ext uri="{FF2B5EF4-FFF2-40B4-BE49-F238E27FC236}">
                  <a16:creationId xmlns:a16="http://schemas.microsoft.com/office/drawing/2014/main" id="{58F22321-9EB6-4A72-B448-6021084B6915}"/>
                </a:ext>
              </a:extLst>
            </p:cNvPr>
            <p:cNvSpPr/>
            <p:nvPr/>
          </p:nvSpPr>
          <p:spPr>
            <a:xfrm>
              <a:off x="1938241" y="5299173"/>
              <a:ext cx="5394960" cy="330531"/>
            </a:xfrm>
            <a:prstGeom prst="rect">
              <a:avLst/>
            </a:prstGeom>
            <a:solidFill>
              <a:srgbClr val="5191DD">
                <a:lumMod val="20000"/>
                <a:lumOff val="80000"/>
              </a:srgbClr>
            </a:solidFill>
            <a:ln w="12700" cap="sq" cmpd="sng" algn="ctr">
              <a:noFill/>
              <a:prstDash val="solid"/>
            </a:ln>
            <a:effectLst/>
          </p:spPr>
          <p:txBody>
            <a:bodyPr lIns="0" tIns="0" rIns="0" bIns="0" rtlCol="0" anchor="ctr"/>
            <a:lstStyle/>
            <a:p>
              <a:pPr algn="ctr" defTabSz="1219170">
                <a:defRPr/>
              </a:pPr>
              <a:endParaRPr lang="en-PH" sz="1867" kern="0" dirty="0">
                <a:solidFill>
                  <a:srgbClr val="FFFFFF"/>
                </a:solidFill>
                <a:latin typeface="Arial" panose="020B0604020202020204"/>
                <a:cs typeface="Calibri" panose="020F0502020204030204" pitchFamily="34" charset="0"/>
              </a:endParaRPr>
            </a:p>
          </p:txBody>
        </p:sp>
        <p:sp>
          <p:nvSpPr>
            <p:cNvPr id="91" name="Rectangle: Rounded Corners 90">
              <a:extLst>
                <a:ext uri="{FF2B5EF4-FFF2-40B4-BE49-F238E27FC236}">
                  <a16:creationId xmlns:a16="http://schemas.microsoft.com/office/drawing/2014/main" id="{25412EC9-D384-4A80-80E8-A7C93E24BAAA}"/>
                </a:ext>
              </a:extLst>
            </p:cNvPr>
            <p:cNvSpPr/>
            <p:nvPr/>
          </p:nvSpPr>
          <p:spPr>
            <a:xfrm>
              <a:off x="2093843" y="3860405"/>
              <a:ext cx="3108960" cy="561931"/>
            </a:xfrm>
            <a:prstGeom prst="roundRect">
              <a:avLst/>
            </a:prstGeom>
            <a:solidFill>
              <a:srgbClr val="9ABFDC">
                <a:lumMod val="75000"/>
              </a:srgbClr>
            </a:solidFill>
            <a:ln w="12700" cap="sq" cmpd="sng" algn="ctr">
              <a:noFill/>
              <a:prstDash val="solid"/>
            </a:ln>
            <a:effectLst/>
          </p:spPr>
          <p:txBody>
            <a:bodyPr lIns="0" tIns="0" rIns="0" bIns="0" numCol="2" rtlCol="0" anchor="ctr"/>
            <a:lstStyle/>
            <a:p>
              <a:pPr algn="ctr" defTabSz="1219170">
                <a:defRPr/>
              </a:pPr>
              <a:endParaRPr lang="en-US" sz="1467" b="1" kern="0" dirty="0">
                <a:solidFill>
                  <a:srgbClr val="FFFFFF"/>
                </a:solidFill>
                <a:latin typeface="Arial" panose="020B0604020202020204"/>
                <a:cs typeface="Calibri" panose="020F0502020204030204" pitchFamily="34" charset="0"/>
              </a:endParaRPr>
            </a:p>
            <a:p>
              <a:pPr algn="ctr" defTabSz="1219170">
                <a:defRPr/>
              </a:pPr>
              <a:r>
                <a:rPr lang="en-US" sz="1467" b="1" kern="0" dirty="0">
                  <a:solidFill>
                    <a:srgbClr val="FFFFFF"/>
                  </a:solidFill>
                  <a:latin typeface="Arial" panose="020B0604020202020204"/>
                  <a:cs typeface="Calibri" panose="020F0502020204030204" pitchFamily="34" charset="0"/>
                </a:rPr>
                <a:t>Sabatolimab</a:t>
              </a:r>
            </a:p>
            <a:p>
              <a:pPr algn="ctr" defTabSz="1219170">
                <a:defRPr/>
              </a:pPr>
              <a:endParaRPr lang="en-US" sz="1600" b="1" kern="0" dirty="0">
                <a:solidFill>
                  <a:srgbClr val="FFFFFF"/>
                </a:solidFill>
                <a:latin typeface="Arial" panose="020B0604020202020204"/>
                <a:cs typeface="Calibri" panose="020F0502020204030204" pitchFamily="34" charset="0"/>
              </a:endParaRPr>
            </a:p>
            <a:p>
              <a:pPr algn="ctr" defTabSz="1219170">
                <a:defRPr/>
              </a:pPr>
              <a:endParaRPr lang="en-US" sz="900" b="1" kern="0" dirty="0">
                <a:solidFill>
                  <a:srgbClr val="FFFFFF"/>
                </a:solidFill>
                <a:latin typeface="Arial" panose="020B0604020202020204"/>
                <a:cs typeface="Calibri" panose="020F0502020204030204" pitchFamily="34" charset="0"/>
              </a:endParaRPr>
            </a:p>
            <a:p>
              <a:pPr algn="ctr" defTabSz="1219170">
                <a:defRPr/>
              </a:pPr>
              <a:r>
                <a:rPr lang="en-US" sz="1300" kern="0" dirty="0">
                  <a:solidFill>
                    <a:srgbClr val="FFFFFF"/>
                  </a:solidFill>
                  <a:latin typeface="Arial" panose="020B0604020202020204"/>
                  <a:cs typeface="Calibri" panose="020F0502020204030204" pitchFamily="34" charset="0"/>
                </a:rPr>
                <a:t>160-1200 mg Q2W/ 800 mg Q4W</a:t>
              </a:r>
              <a:endParaRPr lang="en-PH" sz="1300" kern="0" dirty="0">
                <a:solidFill>
                  <a:srgbClr val="FFFFFF"/>
                </a:solidFill>
                <a:latin typeface="Arial" panose="020B0604020202020204"/>
                <a:cs typeface="Calibri" panose="020F0502020204030204" pitchFamily="34" charset="0"/>
              </a:endParaRPr>
            </a:p>
          </p:txBody>
        </p:sp>
        <p:sp>
          <p:nvSpPr>
            <p:cNvPr id="94" name="Rectangle: Rounded Corners 93">
              <a:extLst>
                <a:ext uri="{FF2B5EF4-FFF2-40B4-BE49-F238E27FC236}">
                  <a16:creationId xmlns:a16="http://schemas.microsoft.com/office/drawing/2014/main" id="{E735F0E0-6427-422E-835D-247F1EE27FDE}"/>
                </a:ext>
              </a:extLst>
            </p:cNvPr>
            <p:cNvSpPr/>
            <p:nvPr/>
          </p:nvSpPr>
          <p:spPr>
            <a:xfrm>
              <a:off x="2093843" y="5183636"/>
              <a:ext cx="3108960" cy="561604"/>
            </a:xfrm>
            <a:prstGeom prst="roundRect">
              <a:avLst/>
            </a:prstGeom>
            <a:solidFill>
              <a:srgbClr val="023761"/>
            </a:solidFill>
            <a:ln w="12700" cap="sq" cmpd="sng" algn="ctr">
              <a:noFill/>
              <a:prstDash val="solid"/>
            </a:ln>
            <a:effectLst/>
          </p:spPr>
          <p:txBody>
            <a:bodyPr lIns="0" tIns="0" rIns="0" bIns="0" numCol="2" rtlCol="0" anchor="ctr"/>
            <a:lstStyle/>
            <a:p>
              <a:pPr algn="ctr" defTabSz="1219170">
                <a:defRPr/>
              </a:pPr>
              <a:endParaRPr lang="en-US" sz="1400" b="1" kern="0" dirty="0">
                <a:solidFill>
                  <a:srgbClr val="FFFFFF"/>
                </a:solidFill>
                <a:latin typeface="Arial" panose="020B0604020202020204"/>
                <a:cs typeface="Calibri" panose="020F0502020204030204" pitchFamily="34" charset="0"/>
              </a:endParaRPr>
            </a:p>
            <a:p>
              <a:pPr algn="ctr" defTabSz="1219170">
                <a:defRPr/>
              </a:pPr>
              <a:r>
                <a:rPr lang="en-US" sz="1400" b="1" kern="0" dirty="0">
                  <a:solidFill>
                    <a:srgbClr val="FFFFFF"/>
                  </a:solidFill>
                  <a:latin typeface="Arial" panose="020B0604020202020204"/>
                  <a:cs typeface="Calibri" panose="020F0502020204030204" pitchFamily="34" charset="0"/>
                </a:rPr>
                <a:t>Sabatolimab </a:t>
              </a:r>
            </a:p>
            <a:p>
              <a:pPr algn="ctr" defTabSz="1219170">
                <a:defRPr/>
              </a:pPr>
              <a:endParaRPr lang="en-US" sz="1400" kern="0" dirty="0">
                <a:solidFill>
                  <a:srgbClr val="FFFFFF"/>
                </a:solidFill>
                <a:latin typeface="Arial" panose="020B0604020202020204"/>
                <a:cs typeface="Calibri" panose="020F0502020204030204" pitchFamily="34" charset="0"/>
              </a:endParaRPr>
            </a:p>
            <a:p>
              <a:pPr algn="ctr" defTabSz="1219170">
                <a:defRPr/>
              </a:pPr>
              <a:endParaRPr lang="en-US" sz="700" kern="0" dirty="0">
                <a:solidFill>
                  <a:srgbClr val="FFFFFF"/>
                </a:solidFill>
                <a:latin typeface="Arial" panose="020B0604020202020204"/>
                <a:cs typeface="Calibri" panose="020F0502020204030204" pitchFamily="34" charset="0"/>
              </a:endParaRPr>
            </a:p>
            <a:p>
              <a:pPr algn="ctr" defTabSz="1219170">
                <a:defRPr/>
              </a:pPr>
              <a:r>
                <a:rPr lang="en-US" sz="1300" kern="0" dirty="0">
                  <a:solidFill>
                    <a:srgbClr val="FFFFFF"/>
                  </a:solidFill>
                  <a:latin typeface="Arial" panose="020B0604020202020204"/>
                  <a:cs typeface="Calibri" panose="020F0502020204030204" pitchFamily="34" charset="0"/>
                </a:rPr>
                <a:t>160-1200 mg Q2W/</a:t>
              </a:r>
            </a:p>
            <a:p>
              <a:pPr algn="ctr" defTabSz="1219170">
                <a:defRPr/>
              </a:pPr>
              <a:r>
                <a:rPr lang="en-US" sz="1300" kern="0" dirty="0">
                  <a:solidFill>
                    <a:srgbClr val="FFFFFF"/>
                  </a:solidFill>
                  <a:latin typeface="Arial" panose="020B0604020202020204"/>
                  <a:cs typeface="Calibri" panose="020F0502020204030204" pitchFamily="34" charset="0"/>
                </a:rPr>
                <a:t>800 mg Q4W</a:t>
              </a:r>
              <a:endParaRPr lang="en-PH" sz="1300" kern="0" dirty="0">
                <a:solidFill>
                  <a:srgbClr val="FFFFFF"/>
                </a:solidFill>
                <a:latin typeface="Arial" panose="020B0604020202020204"/>
                <a:cs typeface="Calibri" panose="020F0502020204030204" pitchFamily="34" charset="0"/>
              </a:endParaRPr>
            </a:p>
          </p:txBody>
        </p:sp>
        <p:sp>
          <p:nvSpPr>
            <p:cNvPr id="35" name="Rectangle: Rounded Corners 34">
              <a:extLst>
                <a:ext uri="{FF2B5EF4-FFF2-40B4-BE49-F238E27FC236}">
                  <a16:creationId xmlns:a16="http://schemas.microsoft.com/office/drawing/2014/main" id="{33C7B7AA-392F-4777-B9A4-0DE3151FB428}"/>
                </a:ext>
              </a:extLst>
            </p:cNvPr>
            <p:cNvSpPr/>
            <p:nvPr/>
          </p:nvSpPr>
          <p:spPr>
            <a:xfrm>
              <a:off x="5669052" y="5178010"/>
              <a:ext cx="1461532" cy="572856"/>
            </a:xfrm>
            <a:prstGeom prst="roundRect">
              <a:avLst/>
            </a:prstGeom>
            <a:solidFill>
              <a:srgbClr val="023761"/>
            </a:solidFill>
            <a:ln w="12700" cap="sq" cmpd="sng" algn="ctr">
              <a:noFill/>
              <a:prstDash val="solid"/>
            </a:ln>
            <a:effectLst/>
          </p:spPr>
          <p:txBody>
            <a:bodyPr lIns="0" tIns="0" rIns="0" bIns="0" rtlCol="0" anchor="ctr"/>
            <a:lstStyle/>
            <a:p>
              <a:pPr algn="ctr" defTabSz="1219170">
                <a:defRPr/>
              </a:pPr>
              <a:r>
                <a:rPr lang="en-US" sz="1467" kern="0" dirty="0" err="1">
                  <a:solidFill>
                    <a:srgbClr val="FFFFFF"/>
                  </a:solidFill>
                  <a:latin typeface="Arial" panose="020B0604020202020204"/>
                  <a:cs typeface="Calibri" panose="020F0502020204030204" pitchFamily="34" charset="0"/>
                </a:rPr>
                <a:t>Spartalizumab</a:t>
              </a:r>
              <a:r>
                <a:rPr lang="en-US" sz="1467" kern="0" dirty="0">
                  <a:solidFill>
                    <a:srgbClr val="FFFFFF"/>
                  </a:solidFill>
                  <a:latin typeface="Arial" panose="020B0604020202020204"/>
                  <a:cs typeface="Calibri" panose="020F0502020204030204" pitchFamily="34" charset="0"/>
                </a:rPr>
                <a:t> </a:t>
              </a:r>
              <a:br>
                <a:rPr lang="en-US" sz="1467" kern="0" dirty="0">
                  <a:solidFill>
                    <a:srgbClr val="FFFFFF"/>
                  </a:solidFill>
                  <a:latin typeface="Arial" panose="020B0604020202020204"/>
                  <a:cs typeface="Calibri" panose="020F0502020204030204" pitchFamily="34" charset="0"/>
                </a:rPr>
              </a:br>
              <a:r>
                <a:rPr lang="en-US" sz="1467" kern="0" dirty="0">
                  <a:solidFill>
                    <a:srgbClr val="FFFFFF"/>
                  </a:solidFill>
                  <a:latin typeface="Arial" panose="020B0604020202020204"/>
                  <a:cs typeface="Calibri" panose="020F0502020204030204" pitchFamily="34" charset="0"/>
                </a:rPr>
                <a:t>± decitabine</a:t>
              </a:r>
            </a:p>
          </p:txBody>
        </p:sp>
        <p:sp>
          <p:nvSpPr>
            <p:cNvPr id="38" name="Plus 37"/>
            <p:cNvSpPr/>
            <p:nvPr/>
          </p:nvSpPr>
          <p:spPr>
            <a:xfrm>
              <a:off x="5321628" y="5350138"/>
              <a:ext cx="228600" cy="228600"/>
            </a:xfrm>
            <a:prstGeom prst="mathPlus">
              <a:avLst/>
            </a:prstGeom>
            <a:solidFill>
              <a:srgbClr val="023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3972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ooter Placeholder 1">
            <a:extLst>
              <a:ext uri="{FF2B5EF4-FFF2-40B4-BE49-F238E27FC236}">
                <a16:creationId xmlns:a16="http://schemas.microsoft.com/office/drawing/2014/main" id="{E3647115-9561-4988-8D43-7DAD1A5C9A8C}"/>
              </a:ext>
            </a:extLst>
          </p:cNvPr>
          <p:cNvSpPr txBox="1">
            <a:spLocks/>
          </p:cNvSpPr>
          <p:nvPr/>
        </p:nvSpPr>
        <p:spPr>
          <a:xfrm>
            <a:off x="374973" y="6054287"/>
            <a:ext cx="11337601" cy="595459"/>
          </a:xfrm>
          <a:prstGeom prst="rect">
            <a:avLst/>
          </a:prstGeom>
        </p:spPr>
        <p:txBody>
          <a:bodyPr/>
          <a:lstStyle>
            <a:defPPr>
              <a:defRPr lang="nl-NL"/>
            </a:defPPr>
            <a:lvl1pPr algn="l" rtl="0" eaLnBrk="0" fontAlgn="base" hangingPunct="0">
              <a:spcBef>
                <a:spcPct val="0"/>
              </a:spcBef>
              <a:spcAft>
                <a:spcPct val="0"/>
              </a:spcAft>
              <a:defRPr kern="1200">
                <a:solidFill>
                  <a:schemeClr val="tx1"/>
                </a:solidFill>
                <a:latin typeface="Calibri" pitchFamily="34" charset="0"/>
                <a:ea typeface="+mn-ea"/>
                <a:cs typeface="Arial" charset="0"/>
              </a:defRPr>
            </a:lvl1pPr>
            <a:lvl2pPr marL="457200" algn="l" rtl="0" eaLnBrk="0" fontAlgn="base" hangingPunct="0">
              <a:spcBef>
                <a:spcPct val="0"/>
              </a:spcBef>
              <a:spcAft>
                <a:spcPct val="0"/>
              </a:spcAft>
              <a:defRPr kern="1200">
                <a:solidFill>
                  <a:schemeClr val="tx1"/>
                </a:solidFill>
                <a:latin typeface="Calibri" pitchFamily="34" charset="0"/>
                <a:ea typeface="+mn-ea"/>
                <a:cs typeface="Arial" charset="0"/>
              </a:defRPr>
            </a:lvl2pPr>
            <a:lvl3pPr marL="914400" algn="l" rtl="0" eaLnBrk="0" fontAlgn="base" hangingPunct="0">
              <a:spcBef>
                <a:spcPct val="0"/>
              </a:spcBef>
              <a:spcAft>
                <a:spcPct val="0"/>
              </a:spcAft>
              <a:defRPr kern="1200">
                <a:solidFill>
                  <a:schemeClr val="tx1"/>
                </a:solidFill>
                <a:latin typeface="Calibri" pitchFamily="34" charset="0"/>
                <a:ea typeface="+mn-ea"/>
                <a:cs typeface="Arial" charset="0"/>
              </a:defRPr>
            </a:lvl3pPr>
            <a:lvl4pPr marL="1371600" algn="l" rtl="0" eaLnBrk="0" fontAlgn="base" hangingPunct="0">
              <a:spcBef>
                <a:spcPct val="0"/>
              </a:spcBef>
              <a:spcAft>
                <a:spcPct val="0"/>
              </a:spcAft>
              <a:defRPr kern="1200">
                <a:solidFill>
                  <a:schemeClr val="tx1"/>
                </a:solidFill>
                <a:latin typeface="Calibri" pitchFamily="34" charset="0"/>
                <a:ea typeface="+mn-ea"/>
                <a:cs typeface="Arial" charset="0"/>
              </a:defRPr>
            </a:lvl4pPr>
            <a:lvl5pPr marL="1828800" algn="l" rtl="0" eaLnBrk="0" fontAlgn="base" hangingPunct="0">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marL="11113" defTabSz="914377"/>
            <a:r>
              <a:rPr lang="en-US" sz="800" baseline="30000" dirty="0" err="1">
                <a:solidFill>
                  <a:schemeClr val="tx2"/>
                </a:solidFill>
                <a:latin typeface="Arial" panose="020B0604020202020204" pitchFamily="34" charset="0"/>
                <a:cs typeface="Arial" panose="020B0604020202020204" pitchFamily="34" charset="0"/>
              </a:rPr>
              <a:t>a</a:t>
            </a:r>
            <a:r>
              <a:rPr lang="en-US" sz="800" dirty="0" err="1">
                <a:solidFill>
                  <a:schemeClr val="tx2"/>
                </a:solidFill>
                <a:latin typeface="Arial" panose="020B0604020202020204" pitchFamily="34" charset="0"/>
                <a:cs typeface="Arial" panose="020B0604020202020204" pitchFamily="34" charset="0"/>
              </a:rPr>
              <a:t>Sabatolimab</a:t>
            </a:r>
            <a:r>
              <a:rPr lang="en-US" sz="800" dirty="0">
                <a:solidFill>
                  <a:schemeClr val="tx2"/>
                </a:solidFill>
                <a:latin typeface="Arial" panose="020B0604020202020204" pitchFamily="34" charset="0"/>
                <a:cs typeface="Arial" panose="020B0604020202020204" pitchFamily="34" charset="0"/>
              </a:rPr>
              <a:t> + decitabine/</a:t>
            </a:r>
            <a:r>
              <a:rPr lang="en-US" sz="800" dirty="0" err="1">
                <a:solidFill>
                  <a:schemeClr val="tx2"/>
                </a:solidFill>
                <a:latin typeface="Arial" panose="020B0604020202020204" pitchFamily="34" charset="0"/>
                <a:cs typeface="Arial" panose="020B0604020202020204" pitchFamily="34" charset="0"/>
              </a:rPr>
              <a:t>azacitidine</a:t>
            </a:r>
            <a:r>
              <a:rPr lang="en-US" sz="800" dirty="0">
                <a:solidFill>
                  <a:schemeClr val="tx2"/>
                </a:solidFill>
                <a:latin typeface="Arial" panose="020B0604020202020204" pitchFamily="34" charset="0"/>
                <a:cs typeface="Arial" panose="020B0604020202020204" pitchFamily="34" charset="0"/>
              </a:rPr>
              <a:t> arm included </a:t>
            </a:r>
            <a:r>
              <a:rPr lang="en-GB" sz="800" dirty="0">
                <a:solidFill>
                  <a:schemeClr val="tx2"/>
                </a:solidFill>
                <a:latin typeface="Arial" panose="020B0604020202020204" pitchFamily="34" charset="0"/>
                <a:cs typeface="Arial" panose="020B0604020202020204" pitchFamily="34" charset="0"/>
              </a:rPr>
              <a:t>adult patients with </a:t>
            </a:r>
            <a:r>
              <a:rPr lang="en-GB" sz="800" dirty="0" err="1">
                <a:solidFill>
                  <a:schemeClr val="tx2"/>
                </a:solidFill>
                <a:latin typeface="Arial" panose="020B0604020202020204" pitchFamily="34" charset="0"/>
                <a:cs typeface="Arial" panose="020B0604020202020204" pitchFamily="34" charset="0"/>
              </a:rPr>
              <a:t>vHR</a:t>
            </a:r>
            <a:r>
              <a:rPr lang="en-GB" sz="800" dirty="0">
                <a:solidFill>
                  <a:schemeClr val="tx2"/>
                </a:solidFill>
                <a:latin typeface="Arial" panose="020B0604020202020204" pitchFamily="34" charset="0"/>
                <a:cs typeface="Arial" panose="020B0604020202020204" pitchFamily="34" charset="0"/>
              </a:rPr>
              <a:t>/HR-MDS or AML who were ineligible for intensive chemotherapy; </a:t>
            </a:r>
            <a:r>
              <a:rPr lang="en-GB" sz="800" baseline="30000" dirty="0">
                <a:solidFill>
                  <a:schemeClr val="tx2"/>
                </a:solidFill>
                <a:latin typeface="Arial" panose="020B0604020202020204" pitchFamily="34" charset="0"/>
                <a:cs typeface="Arial" panose="020B0604020202020204" pitchFamily="34" charset="0"/>
              </a:rPr>
              <a:t>b</a:t>
            </a:r>
            <a:r>
              <a:rPr lang="en-US" sz="800" dirty="0">
                <a:solidFill>
                  <a:schemeClr val="tx2"/>
                </a:solidFill>
                <a:latin typeface="Arial" panose="020B0604020202020204" pitchFamily="34" charset="0"/>
                <a:cs typeface="Arial" panose="020B0604020202020204" pitchFamily="34" charset="0"/>
              </a:rPr>
              <a:t>Dosing used in </a:t>
            </a:r>
            <a:r>
              <a:rPr lang="en-US" sz="800" dirty="0" err="1">
                <a:solidFill>
                  <a:schemeClr val="tx2"/>
                </a:solidFill>
                <a:latin typeface="Arial" panose="020B0604020202020204" pitchFamily="34" charset="0"/>
                <a:cs typeface="Arial" panose="020B0604020202020204" pitchFamily="34" charset="0"/>
              </a:rPr>
              <a:t>vHR</a:t>
            </a:r>
            <a:r>
              <a:rPr lang="en-US" sz="800" dirty="0">
                <a:solidFill>
                  <a:schemeClr val="tx2"/>
                </a:solidFill>
                <a:latin typeface="Arial" panose="020B0604020202020204" pitchFamily="34" charset="0"/>
                <a:cs typeface="Arial" panose="020B0604020202020204" pitchFamily="34" charset="0"/>
              </a:rPr>
              <a:t>/HR-MDS and AML patients were based on findings from the NCT02608268 study; </a:t>
            </a:r>
            <a:r>
              <a:rPr lang="en-US" sz="800" baseline="30000" dirty="0" err="1">
                <a:solidFill>
                  <a:schemeClr val="tx2"/>
                </a:solidFill>
                <a:latin typeface="Arial" panose="020B0604020202020204" pitchFamily="34" charset="0"/>
                <a:cs typeface="Arial" panose="020B0604020202020204" pitchFamily="34" charset="0"/>
              </a:rPr>
              <a:t>c</a:t>
            </a:r>
            <a:r>
              <a:rPr lang="en-US" sz="800" dirty="0" err="1">
                <a:solidFill>
                  <a:schemeClr val="tx2"/>
                </a:solidFill>
                <a:latin typeface="Arial" panose="020B0604020202020204" pitchFamily="34" charset="0"/>
                <a:cs typeface="Arial" panose="020B0604020202020204" pitchFamily="34" charset="0"/>
              </a:rPr>
              <a:t>All</a:t>
            </a:r>
            <a:r>
              <a:rPr lang="en-US" sz="800" dirty="0">
                <a:solidFill>
                  <a:schemeClr val="tx2"/>
                </a:solidFill>
                <a:latin typeface="Arial" panose="020B0604020202020204" pitchFamily="34" charset="0"/>
                <a:cs typeface="Arial" panose="020B0604020202020204" pitchFamily="34" charset="0"/>
              </a:rPr>
              <a:t> endpoints had a data cutoff date of November 27, 2019, except for AEs and response rates by sabatolimab dose, which had a data cutoff date of September 22, 2020.</a:t>
            </a:r>
          </a:p>
          <a:p>
            <a:pPr marL="11113" defTabSz="914377"/>
            <a:r>
              <a:rPr lang="en-US" sz="800" dirty="0">
                <a:solidFill>
                  <a:schemeClr val="tx2"/>
                </a:solidFill>
                <a:latin typeface="Arial" panose="020B0604020202020204" pitchFamily="34" charset="0"/>
                <a:cs typeface="Arial" panose="020B0604020202020204" pitchFamily="34" charset="0"/>
              </a:rPr>
              <a:t>AE, adverse event; </a:t>
            </a:r>
            <a:r>
              <a:rPr lang="en-US" sz="800" dirty="0" err="1">
                <a:solidFill>
                  <a:schemeClr val="tx2"/>
                </a:solidFill>
                <a:latin typeface="Arial" panose="020B0604020202020204" pitchFamily="34" charset="0"/>
                <a:cs typeface="Arial" panose="020B0604020202020204" pitchFamily="34" charset="0"/>
              </a:rPr>
              <a:t>C</a:t>
            </a:r>
            <a:r>
              <a:rPr lang="en-US" sz="800" baseline="-25000" dirty="0" err="1">
                <a:solidFill>
                  <a:schemeClr val="tx2"/>
                </a:solidFill>
                <a:latin typeface="Arial" panose="020B0604020202020204" pitchFamily="34" charset="0"/>
                <a:cs typeface="Arial" panose="020B0604020202020204" pitchFamily="34" charset="0"/>
              </a:rPr>
              <a:t>avg</a:t>
            </a:r>
            <a:r>
              <a:rPr lang="en-US" sz="800" dirty="0">
                <a:solidFill>
                  <a:schemeClr val="tx2"/>
                </a:solidFill>
                <a:latin typeface="Arial" panose="020B0604020202020204" pitchFamily="34" charset="0"/>
                <a:cs typeface="Arial" panose="020B0604020202020204" pitchFamily="34" charset="0"/>
              </a:rPr>
              <a:t>, average concentration; </a:t>
            </a:r>
            <a:r>
              <a:rPr lang="en-US" sz="800" dirty="0" err="1">
                <a:solidFill>
                  <a:schemeClr val="tx2"/>
                </a:solidFill>
                <a:latin typeface="Arial" panose="020B0604020202020204" pitchFamily="34" charset="0"/>
                <a:cs typeface="Arial" panose="020B0604020202020204" pitchFamily="34" charset="0"/>
              </a:rPr>
              <a:t>C</a:t>
            </a:r>
            <a:r>
              <a:rPr lang="en-US" sz="800" baseline="-25000" dirty="0" err="1">
                <a:solidFill>
                  <a:schemeClr val="tx2"/>
                </a:solidFill>
                <a:latin typeface="Arial" panose="020B0604020202020204" pitchFamily="34" charset="0"/>
                <a:cs typeface="Arial" panose="020B0604020202020204" pitchFamily="34" charset="0"/>
              </a:rPr>
              <a:t>max</a:t>
            </a:r>
            <a:r>
              <a:rPr lang="en-US" sz="800" dirty="0">
                <a:solidFill>
                  <a:schemeClr val="tx2"/>
                </a:solidFill>
                <a:latin typeface="Arial" panose="020B0604020202020204" pitchFamily="34" charset="0"/>
                <a:cs typeface="Arial" panose="020B0604020202020204" pitchFamily="34" charset="0"/>
              </a:rPr>
              <a:t>, maximum concentration; </a:t>
            </a:r>
            <a:r>
              <a:rPr lang="en-US" sz="800" dirty="0" err="1">
                <a:solidFill>
                  <a:schemeClr val="tx2"/>
                </a:solidFill>
                <a:latin typeface="Arial" panose="020B0604020202020204" pitchFamily="34" charset="0"/>
                <a:cs typeface="Arial" panose="020B0604020202020204" pitchFamily="34" charset="0"/>
              </a:rPr>
              <a:t>C</a:t>
            </a:r>
            <a:r>
              <a:rPr lang="en-US" sz="800" baseline="-25000" dirty="0" err="1">
                <a:solidFill>
                  <a:schemeClr val="tx2"/>
                </a:solidFill>
                <a:latin typeface="Arial" panose="020B0604020202020204" pitchFamily="34" charset="0"/>
                <a:cs typeface="Arial" panose="020B0604020202020204" pitchFamily="34" charset="0"/>
              </a:rPr>
              <a:t>trough</a:t>
            </a:r>
            <a:r>
              <a:rPr lang="en-US" sz="800" dirty="0">
                <a:solidFill>
                  <a:schemeClr val="tx2"/>
                </a:solidFill>
                <a:latin typeface="Arial" panose="020B0604020202020204" pitchFamily="34" charset="0"/>
                <a:cs typeface="Arial" panose="020B0604020202020204" pitchFamily="34" charset="0"/>
              </a:rPr>
              <a:t>, trough concentration; CMML, chronic myelomonocytic leukemia; HR, high-risk; PD-1, programmed death-1; PK, pharmacokinetics; Pop, population; Q2W, every 2 weeks; Q4W, every 4 weeks; </a:t>
            </a:r>
            <a:r>
              <a:rPr lang="en-US" sz="800" dirty="0" err="1">
                <a:solidFill>
                  <a:schemeClr val="tx2"/>
                </a:solidFill>
                <a:latin typeface="Arial" panose="020B0604020202020204" pitchFamily="34" charset="0"/>
                <a:cs typeface="Arial" panose="020B0604020202020204" pitchFamily="34" charset="0"/>
              </a:rPr>
              <a:t>vHR</a:t>
            </a:r>
            <a:r>
              <a:rPr lang="en-US" sz="800" dirty="0">
                <a:solidFill>
                  <a:schemeClr val="tx2"/>
                </a:solidFill>
                <a:latin typeface="Arial" panose="020B0604020202020204" pitchFamily="34" charset="0"/>
                <a:cs typeface="Arial" panose="020B0604020202020204" pitchFamily="34" charset="0"/>
              </a:rPr>
              <a:t>, very high-risk.</a:t>
            </a:r>
          </a:p>
          <a:p>
            <a:pPr marL="11113" defTabSz="914377"/>
            <a:endParaRPr lang="en-US" sz="800" dirty="0">
              <a:solidFill>
                <a:schemeClr val="tx2"/>
              </a:solidFill>
              <a:latin typeface="Arial" panose="020B0604020202020204" pitchFamily="34" charset="0"/>
              <a:cs typeface="Arial" panose="020B0604020202020204" pitchFamily="34" charset="0"/>
            </a:endParaRPr>
          </a:p>
        </p:txBody>
      </p:sp>
      <p:sp>
        <p:nvSpPr>
          <p:cNvPr id="82" name="Rectangle: Rounded Corners 81">
            <a:extLst>
              <a:ext uri="{FF2B5EF4-FFF2-40B4-BE49-F238E27FC236}">
                <a16:creationId xmlns:a16="http://schemas.microsoft.com/office/drawing/2014/main" id="{C0639568-C85A-436A-8344-D2965FDB9EA7}"/>
              </a:ext>
            </a:extLst>
          </p:cNvPr>
          <p:cNvSpPr/>
          <p:nvPr/>
        </p:nvSpPr>
        <p:spPr>
          <a:xfrm>
            <a:off x="7496103" y="1806445"/>
            <a:ext cx="4420119" cy="4079733"/>
          </a:xfrm>
          <a:prstGeom prst="roundRect">
            <a:avLst/>
          </a:prstGeom>
          <a:noFill/>
          <a:ln w="38100" cap="sq" cmpd="sng" algn="ctr">
            <a:solidFill>
              <a:srgbClr val="9ABFDC"/>
            </a:solidFill>
            <a:prstDash val="solid"/>
          </a:ln>
          <a:effectLst/>
        </p:spPr>
        <p:txBody>
          <a:bodyPr wrap="square" lIns="0" tIns="0" rIns="0" bIns="0" rtlCol="0" anchor="t">
            <a:noAutofit/>
          </a:bodyPr>
          <a:lstStyle/>
          <a:p>
            <a:pPr marL="380990" algn="ctr" defTabSz="1219170">
              <a:defRPr/>
            </a:pPr>
            <a:r>
              <a:rPr lang="en-US" sz="533" b="1" kern="0" dirty="0">
                <a:solidFill>
                  <a:srgbClr val="023761"/>
                </a:solidFill>
                <a:latin typeface="Arial" panose="020B0604020202020204"/>
                <a:cs typeface="Calibri" panose="020F0502020204030204" pitchFamily="34" charset="0"/>
              </a:rPr>
              <a:t>  </a:t>
            </a:r>
          </a:p>
          <a:p>
            <a:pPr marL="380990" algn="ctr" defTabSz="1219170">
              <a:defRPr/>
            </a:pPr>
            <a:endParaRPr lang="en-US" sz="533" b="1" kern="0" dirty="0">
              <a:solidFill>
                <a:srgbClr val="023761"/>
              </a:solidFill>
              <a:latin typeface="Arial" panose="020B0604020202020204"/>
              <a:cs typeface="Calibri" panose="020F0502020204030204" pitchFamily="34" charset="0"/>
            </a:endParaRPr>
          </a:p>
          <a:p>
            <a:pPr marL="385224" indent="-228594" algn="ctr" defTabSz="1219170">
              <a:spcAft>
                <a:spcPts val="800"/>
              </a:spcAft>
              <a:defRPr/>
            </a:pPr>
            <a:r>
              <a:rPr lang="en-US" sz="1733" b="1" kern="0" dirty="0">
                <a:solidFill>
                  <a:srgbClr val="023761"/>
                </a:solidFill>
                <a:latin typeface="Arial" panose="020B0604020202020204"/>
                <a:cs typeface="Calibri" panose="020F0502020204030204" pitchFamily="34" charset="0"/>
              </a:rPr>
              <a:t>Analysis endpoints</a:t>
            </a:r>
            <a:r>
              <a:rPr lang="en-US" sz="1733" b="1" kern="0" baseline="30000" dirty="0">
                <a:solidFill>
                  <a:srgbClr val="023761"/>
                </a:solidFill>
                <a:latin typeface="Arial" panose="020B0604020202020204"/>
                <a:cs typeface="Calibri" panose="020F0502020204030204" pitchFamily="34" charset="0"/>
              </a:rPr>
              <a:t>c</a:t>
            </a:r>
          </a:p>
          <a:p>
            <a:pPr marL="385224" indent="-228594" defTabSz="1219170">
              <a:buFont typeface="Arial" panose="020B0604020202020204" pitchFamily="34" charset="0"/>
              <a:buChar char="•"/>
              <a:defRPr/>
            </a:pPr>
            <a:r>
              <a:rPr lang="en-PH" sz="1733" kern="0" dirty="0">
                <a:solidFill>
                  <a:srgbClr val="023761"/>
                </a:solidFill>
                <a:latin typeface="Arial" panose="020B0604020202020204"/>
                <a:cs typeface="Calibri" panose="020F0502020204030204" pitchFamily="34" charset="0"/>
              </a:rPr>
              <a:t>PK parameters</a:t>
            </a:r>
          </a:p>
          <a:p>
            <a:pPr marL="385224" indent="-228594" defTabSz="1219170">
              <a:buFont typeface="Arial" panose="020B0604020202020204" pitchFamily="34" charset="0"/>
              <a:buChar char="•"/>
              <a:defRPr/>
            </a:pPr>
            <a:r>
              <a:rPr lang="en-US" sz="1733" kern="0" dirty="0">
                <a:solidFill>
                  <a:srgbClr val="023761"/>
                </a:solidFill>
                <a:latin typeface="Arial" panose="020B0604020202020204"/>
                <a:cs typeface="Calibri" panose="020F0502020204030204" pitchFamily="34" charset="0"/>
              </a:rPr>
              <a:t>Steady-state C</a:t>
            </a:r>
            <a:r>
              <a:rPr lang="en-US" sz="1733" kern="0" baseline="-25000" dirty="0">
                <a:solidFill>
                  <a:srgbClr val="023761"/>
                </a:solidFill>
                <a:latin typeface="Arial" panose="020B0604020202020204"/>
                <a:cs typeface="Calibri" panose="020F0502020204030204" pitchFamily="34" charset="0"/>
              </a:rPr>
              <a:t>avg</a:t>
            </a:r>
            <a:r>
              <a:rPr lang="en-US" sz="1733" kern="0" dirty="0">
                <a:solidFill>
                  <a:srgbClr val="023761"/>
                </a:solidFill>
                <a:latin typeface="Arial" panose="020B0604020202020204"/>
                <a:cs typeface="Calibri" panose="020F0502020204030204" pitchFamily="34" charset="0"/>
              </a:rPr>
              <a:t>, C</a:t>
            </a:r>
            <a:r>
              <a:rPr lang="en-US" sz="1733" kern="0" baseline="-25000" dirty="0">
                <a:solidFill>
                  <a:srgbClr val="023761"/>
                </a:solidFill>
                <a:latin typeface="Arial" panose="020B0604020202020204"/>
                <a:cs typeface="Calibri" panose="020F0502020204030204" pitchFamily="34" charset="0"/>
              </a:rPr>
              <a:t>max</a:t>
            </a:r>
            <a:r>
              <a:rPr lang="en-US" sz="1733" kern="0" dirty="0">
                <a:solidFill>
                  <a:srgbClr val="023761"/>
                </a:solidFill>
                <a:latin typeface="Arial" panose="020B0604020202020204"/>
                <a:cs typeface="Calibri" panose="020F0502020204030204" pitchFamily="34" charset="0"/>
              </a:rPr>
              <a:t>, and C</a:t>
            </a:r>
            <a:r>
              <a:rPr lang="en-US" sz="1733" kern="0" baseline="-25000" dirty="0">
                <a:solidFill>
                  <a:srgbClr val="023761"/>
                </a:solidFill>
                <a:latin typeface="Arial" panose="020B0604020202020204"/>
                <a:cs typeface="Calibri" panose="020F0502020204030204" pitchFamily="34" charset="0"/>
              </a:rPr>
              <a:t>trough </a:t>
            </a:r>
            <a:r>
              <a:rPr lang="en-US" sz="1733" kern="0" dirty="0">
                <a:solidFill>
                  <a:srgbClr val="023761"/>
                </a:solidFill>
                <a:latin typeface="Arial" panose="020B0604020202020204"/>
                <a:cs typeface="Calibri" panose="020F0502020204030204" pitchFamily="34" charset="0"/>
              </a:rPr>
              <a:t>(</a:t>
            </a:r>
            <a:r>
              <a:rPr lang="en-PH" sz="1733" kern="0" dirty="0">
                <a:solidFill>
                  <a:srgbClr val="023761"/>
                </a:solidFill>
                <a:latin typeface="Arial" panose="020B0604020202020204"/>
                <a:cs typeface="Calibri" panose="020F0502020204030204" pitchFamily="34" charset="0"/>
              </a:rPr>
              <a:t>PopPK modeling</a:t>
            </a:r>
            <a:r>
              <a:rPr lang="en-US" sz="1733" kern="0" dirty="0">
                <a:solidFill>
                  <a:srgbClr val="023761"/>
                </a:solidFill>
                <a:latin typeface="Arial" panose="020B0604020202020204"/>
                <a:cs typeface="Calibri" panose="020F0502020204030204" pitchFamily="34" charset="0"/>
              </a:rPr>
              <a:t>)</a:t>
            </a:r>
          </a:p>
          <a:p>
            <a:pPr marL="385224" indent="-228594" defTabSz="1219170">
              <a:buFont typeface="Arial" panose="020B0604020202020204" pitchFamily="34" charset="0"/>
              <a:buChar char="•"/>
              <a:defRPr/>
            </a:pPr>
            <a:r>
              <a:rPr lang="en-US" sz="1733" kern="0" dirty="0">
                <a:solidFill>
                  <a:srgbClr val="023761"/>
                </a:solidFill>
                <a:latin typeface="Arial" panose="020B0604020202020204"/>
                <a:cs typeface="Calibri" panose="020F0502020204030204" pitchFamily="34" charset="0"/>
              </a:rPr>
              <a:t>Total serum soluble TIM-3 concentration</a:t>
            </a:r>
            <a:endParaRPr lang="en-US" sz="1733" kern="0" baseline="-25000" dirty="0">
              <a:solidFill>
                <a:srgbClr val="023761"/>
              </a:solidFill>
              <a:latin typeface="Arial" panose="020B0604020202020204"/>
              <a:cs typeface="Calibri" panose="020F0502020204030204" pitchFamily="34" charset="0"/>
            </a:endParaRPr>
          </a:p>
          <a:p>
            <a:pPr marL="300559" defTabSz="1219170">
              <a:defRPr/>
            </a:pPr>
            <a:endParaRPr lang="en-US" sz="1733" kern="0" dirty="0">
              <a:solidFill>
                <a:srgbClr val="023761"/>
              </a:solidFill>
              <a:latin typeface="Arial" panose="020B0604020202020204"/>
              <a:cs typeface="Calibri" panose="020F0502020204030204" pitchFamily="34" charset="0"/>
            </a:endParaRPr>
          </a:p>
        </p:txBody>
      </p:sp>
      <p:sp>
        <p:nvSpPr>
          <p:cNvPr id="95" name="TextBox 94">
            <a:extLst>
              <a:ext uri="{FF2B5EF4-FFF2-40B4-BE49-F238E27FC236}">
                <a16:creationId xmlns:a16="http://schemas.microsoft.com/office/drawing/2014/main" id="{B198ECC4-2311-4A7F-B9DD-528CB45020C1}"/>
              </a:ext>
            </a:extLst>
          </p:cNvPr>
          <p:cNvSpPr txBox="1"/>
          <p:nvPr/>
        </p:nvSpPr>
        <p:spPr>
          <a:xfrm>
            <a:off x="7460294" y="3982652"/>
            <a:ext cx="4334264" cy="1692386"/>
          </a:xfrm>
          <a:prstGeom prst="rect">
            <a:avLst/>
          </a:prstGeom>
          <a:noFill/>
        </p:spPr>
        <p:txBody>
          <a:bodyPr wrap="square" rtlCol="0">
            <a:spAutoFit/>
          </a:bodyPr>
          <a:lstStyle/>
          <a:p>
            <a:pPr marL="529153" indent="-228594" defTabSz="1219170">
              <a:buFont typeface="Arial" panose="020B0604020202020204" pitchFamily="34" charset="0"/>
              <a:buChar char="•"/>
            </a:pPr>
            <a:r>
              <a:rPr lang="en-US" sz="1733" kern="0" dirty="0">
                <a:solidFill>
                  <a:srgbClr val="023761"/>
                </a:solidFill>
                <a:latin typeface="Arial" panose="020B0604020202020204"/>
                <a:cs typeface="Calibri" panose="020F0502020204030204" pitchFamily="34" charset="0"/>
              </a:rPr>
              <a:t>Predicted membrane-bound TIM-3 occupancy</a:t>
            </a:r>
          </a:p>
          <a:p>
            <a:pPr marL="529153" indent="-228594" defTabSz="1219170">
              <a:buFont typeface="Arial" panose="020B0604020202020204" pitchFamily="34" charset="0"/>
              <a:buChar char="•"/>
            </a:pPr>
            <a:r>
              <a:rPr lang="en-US" sz="1733" dirty="0">
                <a:solidFill>
                  <a:srgbClr val="023761"/>
                </a:solidFill>
                <a:latin typeface="Arial" panose="020B0604020202020204"/>
                <a:cs typeface="Calibri" panose="020F0502020204030204" pitchFamily="34" charset="0"/>
              </a:rPr>
              <a:t>Correlation of steady-state exposure with AEs and clinical benefit</a:t>
            </a:r>
          </a:p>
          <a:p>
            <a:pPr marL="529153" indent="-228594" defTabSz="1219170">
              <a:buFont typeface="Arial" panose="020B0604020202020204" pitchFamily="34" charset="0"/>
              <a:buChar char="•"/>
            </a:pPr>
            <a:r>
              <a:rPr lang="en-US" sz="1733" dirty="0">
                <a:solidFill>
                  <a:srgbClr val="023761"/>
                </a:solidFill>
                <a:latin typeface="Arial" panose="020B0604020202020204"/>
                <a:cs typeface="Calibri" panose="020F0502020204030204" pitchFamily="34" charset="0"/>
              </a:rPr>
              <a:t>AEs and response rates by sabatolimab dose</a:t>
            </a:r>
            <a:endParaRPr lang="en-PH" sz="1733" dirty="0">
              <a:solidFill>
                <a:srgbClr val="023761"/>
              </a:solidFill>
              <a:latin typeface="Arial" panose="020B0604020202020204"/>
              <a:cs typeface="Calibri" panose="020F0502020204030204" pitchFamily="34" charset="0"/>
            </a:endParaRPr>
          </a:p>
        </p:txBody>
      </p:sp>
      <p:grpSp>
        <p:nvGrpSpPr>
          <p:cNvPr id="108" name="Group 107">
            <a:extLst>
              <a:ext uri="{FF2B5EF4-FFF2-40B4-BE49-F238E27FC236}">
                <a16:creationId xmlns:a16="http://schemas.microsoft.com/office/drawing/2014/main" id="{251B7BAD-817C-4199-B136-F4FC660C6A12}"/>
              </a:ext>
            </a:extLst>
          </p:cNvPr>
          <p:cNvGrpSpPr/>
          <p:nvPr/>
        </p:nvGrpSpPr>
        <p:grpSpPr>
          <a:xfrm>
            <a:off x="357378" y="3790551"/>
            <a:ext cx="1469167" cy="2015413"/>
            <a:chOff x="197853" y="2925438"/>
            <a:chExt cx="1051874" cy="1511560"/>
          </a:xfrm>
        </p:grpSpPr>
        <p:sp>
          <p:nvSpPr>
            <p:cNvPr id="109" name="Rectangle: Rounded Corners 108">
              <a:extLst>
                <a:ext uri="{FF2B5EF4-FFF2-40B4-BE49-F238E27FC236}">
                  <a16:creationId xmlns:a16="http://schemas.microsoft.com/office/drawing/2014/main" id="{31609449-2A63-42A4-8D60-F93473C881ED}"/>
                </a:ext>
              </a:extLst>
            </p:cNvPr>
            <p:cNvSpPr/>
            <p:nvPr/>
          </p:nvSpPr>
          <p:spPr>
            <a:xfrm>
              <a:off x="197853" y="2925438"/>
              <a:ext cx="1051874" cy="1511560"/>
            </a:xfrm>
            <a:prstGeom prst="roundRect">
              <a:avLst/>
            </a:prstGeom>
            <a:solidFill>
              <a:srgbClr val="C00000"/>
            </a:solidFill>
            <a:ln w="12700" cap="sq" cmpd="sng" algn="ctr">
              <a:noFill/>
              <a:prstDash val="solid"/>
            </a:ln>
            <a:effectLst/>
          </p:spPr>
          <p:txBody>
            <a:bodyPr lIns="0" tIns="0" rIns="0" bIns="0" rtlCol="0" anchor="ctr"/>
            <a:lstStyle/>
            <a:p>
              <a:pPr algn="ctr" defTabSz="1219170">
                <a:defRPr/>
              </a:pPr>
              <a:r>
                <a:rPr lang="en-US" sz="1600" kern="0" dirty="0">
                  <a:solidFill>
                    <a:srgbClr val="FFFFFF"/>
                  </a:solidFill>
                  <a:latin typeface="Arial" panose="020B0604020202020204"/>
                </a:rPr>
                <a:t>MDS, AML, </a:t>
              </a:r>
              <a:br>
                <a:rPr lang="en-US" sz="1600" kern="0" dirty="0">
                  <a:solidFill>
                    <a:srgbClr val="FFFFFF"/>
                  </a:solidFill>
                  <a:latin typeface="Arial" panose="020B0604020202020204"/>
                </a:rPr>
              </a:br>
              <a:r>
                <a:rPr lang="en-US" sz="1600" kern="0" dirty="0">
                  <a:solidFill>
                    <a:srgbClr val="FFFFFF"/>
                  </a:solidFill>
                  <a:latin typeface="Arial" panose="020B0604020202020204"/>
                </a:rPr>
                <a:t>or CMML</a:t>
              </a:r>
              <a:r>
                <a:rPr lang="en-US" sz="1600" kern="0" baseline="30000" dirty="0">
                  <a:solidFill>
                    <a:srgbClr val="FFFFFF"/>
                  </a:solidFill>
                  <a:latin typeface="Arial" panose="020B0604020202020204"/>
                </a:rPr>
                <a:t>a</a:t>
              </a:r>
            </a:p>
            <a:p>
              <a:pPr algn="ctr" defTabSz="1219170">
                <a:defRPr/>
              </a:pPr>
              <a:endParaRPr lang="en-US" sz="1600" kern="0" dirty="0">
                <a:solidFill>
                  <a:srgbClr val="FFFFFF"/>
                </a:solidFill>
                <a:latin typeface="Arial" panose="020B0604020202020204"/>
              </a:endParaRPr>
            </a:p>
            <a:p>
              <a:pPr algn="ctr" defTabSz="1219170">
                <a:defRPr/>
              </a:pPr>
              <a:endParaRPr lang="en-US" sz="1600" kern="0" dirty="0">
                <a:solidFill>
                  <a:srgbClr val="FFFFFF"/>
                </a:solidFill>
                <a:latin typeface="Arial" panose="020B0604020202020204"/>
              </a:endParaRPr>
            </a:p>
            <a:p>
              <a:pPr algn="ctr" defTabSz="1219170">
                <a:defRPr/>
              </a:pPr>
              <a:endParaRPr lang="en-US" sz="1600" kern="0" dirty="0">
                <a:solidFill>
                  <a:srgbClr val="FFFFFF"/>
                </a:solidFill>
                <a:latin typeface="Arial" panose="020B0604020202020204"/>
              </a:endParaRPr>
            </a:p>
            <a:p>
              <a:pPr algn="ctr" defTabSz="1219170">
                <a:defRPr/>
              </a:pPr>
              <a:r>
                <a:rPr lang="en-US" sz="1200" kern="0" dirty="0">
                  <a:solidFill>
                    <a:srgbClr val="FFFFFF"/>
                  </a:solidFill>
                  <a:latin typeface="Arial" panose="020B0604020202020204"/>
                  <a:cs typeface="Calibri" panose="020F0502020204030204" pitchFamily="34" charset="0"/>
                </a:rPr>
                <a:t>Phase </a:t>
              </a:r>
              <a:r>
                <a:rPr lang="en-US" sz="1200" kern="0" dirty="0" err="1">
                  <a:solidFill>
                    <a:srgbClr val="FFFFFF"/>
                  </a:solidFill>
                  <a:latin typeface="Arial" panose="020B0604020202020204"/>
                  <a:cs typeface="Calibri" panose="020F0502020204030204" pitchFamily="34" charset="0"/>
                </a:rPr>
                <a:t>Ib</a:t>
              </a:r>
              <a:endParaRPr lang="en-US" sz="1200" kern="0" dirty="0">
                <a:solidFill>
                  <a:srgbClr val="FFFFFF"/>
                </a:solidFill>
                <a:latin typeface="Arial" panose="020B0604020202020204"/>
              </a:endParaRPr>
            </a:p>
            <a:p>
              <a:pPr algn="ctr" defTabSz="1219170">
                <a:defRPr/>
              </a:pPr>
              <a:r>
                <a:rPr lang="en-US" sz="1200" kern="0" dirty="0">
                  <a:solidFill>
                    <a:srgbClr val="FFFFFF"/>
                  </a:solidFill>
                  <a:latin typeface="Arial" panose="020B0604020202020204"/>
                  <a:cs typeface="Calibri" panose="020F0502020204030204" pitchFamily="34" charset="0"/>
                </a:rPr>
                <a:t>NCT03066648</a:t>
              </a:r>
              <a:r>
                <a:rPr lang="en-US" sz="1200" kern="0" baseline="30000" dirty="0">
                  <a:solidFill>
                    <a:srgbClr val="FFFFFF"/>
                  </a:solidFill>
                  <a:latin typeface="Arial" panose="020B0604020202020204"/>
                  <a:cs typeface="Calibri" panose="020F0502020204030204" pitchFamily="34" charset="0"/>
                </a:rPr>
                <a:t>b</a:t>
              </a:r>
              <a:endParaRPr lang="en-US" sz="1200" kern="0" dirty="0">
                <a:solidFill>
                  <a:srgbClr val="FFFFFF"/>
                </a:solidFill>
                <a:latin typeface="Arial" panose="020B0604020202020204"/>
                <a:cs typeface="Calibri" panose="020F0502020204030204" pitchFamily="34" charset="0"/>
              </a:endParaRPr>
            </a:p>
          </p:txBody>
        </p:sp>
        <p:pic>
          <p:nvPicPr>
            <p:cNvPr id="110" name="Graphic 109" descr="User">
              <a:extLst>
                <a:ext uri="{FF2B5EF4-FFF2-40B4-BE49-F238E27FC236}">
                  <a16:creationId xmlns:a16="http://schemas.microsoft.com/office/drawing/2014/main" id="{89E9D04A-A33D-4ABD-ADB0-98B85883569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87120" y="3458834"/>
              <a:ext cx="490654" cy="490654"/>
            </a:xfrm>
            <a:prstGeom prst="rect">
              <a:avLst/>
            </a:prstGeom>
          </p:spPr>
        </p:pic>
      </p:grpSp>
      <p:sp>
        <p:nvSpPr>
          <p:cNvPr id="85" name="Arrow: Pentagon 84">
            <a:extLst>
              <a:ext uri="{FF2B5EF4-FFF2-40B4-BE49-F238E27FC236}">
                <a16:creationId xmlns:a16="http://schemas.microsoft.com/office/drawing/2014/main" id="{016720D2-C2CC-4E47-856D-E588ED14023E}"/>
              </a:ext>
            </a:extLst>
          </p:cNvPr>
          <p:cNvSpPr/>
          <p:nvPr/>
        </p:nvSpPr>
        <p:spPr>
          <a:xfrm>
            <a:off x="1938241" y="4634784"/>
            <a:ext cx="5394960" cy="327597"/>
          </a:xfrm>
          <a:prstGeom prst="rect">
            <a:avLst/>
          </a:prstGeom>
          <a:solidFill>
            <a:srgbClr val="5191DD">
              <a:lumMod val="20000"/>
              <a:lumOff val="80000"/>
            </a:srgbClr>
          </a:solidFill>
          <a:ln w="12700" cap="sq" cmpd="sng" algn="ctr">
            <a:noFill/>
            <a:prstDash val="solid"/>
          </a:ln>
          <a:effectLst/>
        </p:spPr>
        <p:txBody>
          <a:bodyPr lIns="0" tIns="0" rIns="0" bIns="0" rtlCol="0" anchor="ctr"/>
          <a:lstStyle/>
          <a:p>
            <a:pPr algn="ctr" defTabSz="1219170">
              <a:defRPr/>
            </a:pPr>
            <a:endParaRPr lang="en-PH" sz="1867" kern="0" dirty="0">
              <a:solidFill>
                <a:srgbClr val="FFFFFF"/>
              </a:solidFill>
              <a:latin typeface="Arial" panose="020B0604020202020204"/>
              <a:cs typeface="Calibri" panose="020F0502020204030204" pitchFamily="34" charset="0"/>
            </a:endParaRPr>
          </a:p>
        </p:txBody>
      </p:sp>
      <p:sp>
        <p:nvSpPr>
          <p:cNvPr id="87" name="Rectangle: Rounded Corners 86">
            <a:extLst>
              <a:ext uri="{FF2B5EF4-FFF2-40B4-BE49-F238E27FC236}">
                <a16:creationId xmlns:a16="http://schemas.microsoft.com/office/drawing/2014/main" id="{1D80B216-C667-4CFD-B3A6-DFBEF59236F5}"/>
              </a:ext>
            </a:extLst>
          </p:cNvPr>
          <p:cNvSpPr/>
          <p:nvPr/>
        </p:nvSpPr>
        <p:spPr>
          <a:xfrm>
            <a:off x="2093843" y="4520272"/>
            <a:ext cx="3108960" cy="556620"/>
          </a:xfrm>
          <a:prstGeom prst="roundRect">
            <a:avLst/>
          </a:prstGeom>
          <a:solidFill>
            <a:srgbClr val="256BBD"/>
          </a:solidFill>
          <a:ln w="12700" cap="sq" cmpd="sng" algn="ctr">
            <a:noFill/>
            <a:prstDash val="solid"/>
          </a:ln>
          <a:effectLst/>
        </p:spPr>
        <p:txBody>
          <a:bodyPr lIns="0" tIns="0" rIns="0" bIns="0" numCol="2" rtlCol="0" anchor="ctr"/>
          <a:lstStyle/>
          <a:p>
            <a:pPr algn="ctr" defTabSz="1219170">
              <a:defRPr/>
            </a:pPr>
            <a:endParaRPr lang="en-US" sz="1467" b="1" kern="0" dirty="0">
              <a:solidFill>
                <a:srgbClr val="FFFFFF"/>
              </a:solidFill>
              <a:latin typeface="Arial" panose="020B0604020202020204"/>
              <a:cs typeface="Calibri" panose="020F0502020204030204" pitchFamily="34" charset="0"/>
            </a:endParaRPr>
          </a:p>
          <a:p>
            <a:pPr algn="ctr" defTabSz="1219170">
              <a:defRPr/>
            </a:pPr>
            <a:r>
              <a:rPr lang="en-US" sz="1467" b="1" kern="0" dirty="0">
                <a:solidFill>
                  <a:srgbClr val="FFFFFF"/>
                </a:solidFill>
                <a:latin typeface="Arial" panose="020B0604020202020204"/>
                <a:cs typeface="Calibri" panose="020F0502020204030204" pitchFamily="34" charset="0"/>
              </a:rPr>
              <a:t>Sabatolimab </a:t>
            </a:r>
          </a:p>
          <a:p>
            <a:pPr algn="ctr" defTabSz="1219170">
              <a:defRPr/>
            </a:pPr>
            <a:endParaRPr lang="en-US" sz="1400" b="1" kern="0" dirty="0">
              <a:solidFill>
                <a:srgbClr val="FFFFFF"/>
              </a:solidFill>
              <a:latin typeface="Arial" panose="020B0604020202020204"/>
              <a:cs typeface="Calibri" panose="020F0502020204030204" pitchFamily="34" charset="0"/>
            </a:endParaRPr>
          </a:p>
          <a:p>
            <a:pPr algn="ctr" defTabSz="1219170">
              <a:defRPr/>
            </a:pPr>
            <a:endParaRPr lang="en-US" sz="700" b="1" kern="0" dirty="0">
              <a:solidFill>
                <a:srgbClr val="FFFFFF"/>
              </a:solidFill>
              <a:latin typeface="Arial" panose="020B0604020202020204"/>
              <a:cs typeface="Calibri" panose="020F0502020204030204" pitchFamily="34" charset="0"/>
            </a:endParaRPr>
          </a:p>
          <a:p>
            <a:pPr algn="ctr" defTabSz="1219170">
              <a:defRPr/>
            </a:pPr>
            <a:r>
              <a:rPr lang="en-US" sz="1300" kern="0" dirty="0">
                <a:solidFill>
                  <a:srgbClr val="FFFFFF"/>
                </a:solidFill>
                <a:latin typeface="Arial" panose="020B0604020202020204"/>
                <a:cs typeface="Calibri" panose="020F0502020204030204" pitchFamily="34" charset="0"/>
              </a:rPr>
              <a:t>240 mg or 400 mg Q2W, 800 mg Q4W</a:t>
            </a:r>
            <a:endParaRPr lang="en-PH" sz="1300" kern="0" dirty="0">
              <a:solidFill>
                <a:srgbClr val="FFFFFF"/>
              </a:solidFill>
              <a:latin typeface="Arial" panose="020B0604020202020204"/>
              <a:cs typeface="Calibri" panose="020F0502020204030204" pitchFamily="34" charset="0"/>
            </a:endParaRPr>
          </a:p>
        </p:txBody>
      </p:sp>
      <p:sp>
        <p:nvSpPr>
          <p:cNvPr id="36" name="Rectangle: Rounded Corners 35">
            <a:extLst>
              <a:ext uri="{FF2B5EF4-FFF2-40B4-BE49-F238E27FC236}">
                <a16:creationId xmlns:a16="http://schemas.microsoft.com/office/drawing/2014/main" id="{A02EAAF0-E70B-45F3-8F88-9B810D3AE460}"/>
              </a:ext>
            </a:extLst>
          </p:cNvPr>
          <p:cNvSpPr/>
          <p:nvPr/>
        </p:nvSpPr>
        <p:spPr>
          <a:xfrm>
            <a:off x="5669052" y="4512154"/>
            <a:ext cx="1461532" cy="572856"/>
          </a:xfrm>
          <a:prstGeom prst="roundRect">
            <a:avLst/>
          </a:prstGeom>
          <a:solidFill>
            <a:srgbClr val="256BBD"/>
          </a:solidFill>
          <a:ln w="12700" cap="sq" cmpd="sng" algn="ctr">
            <a:noFill/>
            <a:prstDash val="solid"/>
          </a:ln>
          <a:effectLst/>
        </p:spPr>
        <p:txBody>
          <a:bodyPr lIns="0" tIns="0" rIns="0" bIns="0" rtlCol="0" anchor="ctr"/>
          <a:lstStyle/>
          <a:p>
            <a:pPr algn="ctr" defTabSz="1219170">
              <a:defRPr/>
            </a:pPr>
            <a:r>
              <a:rPr lang="en-US" sz="1467" kern="0" dirty="0">
                <a:solidFill>
                  <a:srgbClr val="FFFFFF"/>
                </a:solidFill>
                <a:latin typeface="Arial" panose="020B0604020202020204"/>
                <a:cs typeface="Calibri" panose="020F0502020204030204" pitchFamily="34" charset="0"/>
              </a:rPr>
              <a:t>Decitabine/</a:t>
            </a:r>
          </a:p>
          <a:p>
            <a:pPr algn="ctr" defTabSz="1219170">
              <a:defRPr/>
            </a:pPr>
            <a:r>
              <a:rPr lang="en-US" sz="1467" kern="0" dirty="0">
                <a:solidFill>
                  <a:srgbClr val="FFFFFF"/>
                </a:solidFill>
                <a:latin typeface="Arial" panose="020B0604020202020204"/>
                <a:cs typeface="Calibri" panose="020F0502020204030204" pitchFamily="34" charset="0"/>
              </a:rPr>
              <a:t>Azacitidine</a:t>
            </a:r>
          </a:p>
        </p:txBody>
      </p:sp>
      <p:sp>
        <p:nvSpPr>
          <p:cNvPr id="43" name="Title 4">
            <a:extLst>
              <a:ext uri="{FF2B5EF4-FFF2-40B4-BE49-F238E27FC236}">
                <a16:creationId xmlns:a16="http://schemas.microsoft.com/office/drawing/2014/main" id="{413A4F20-68E7-E043-826E-5BDC7D2AA717}"/>
              </a:ext>
            </a:extLst>
          </p:cNvPr>
          <p:cNvSpPr>
            <a:spLocks noGrp="1"/>
          </p:cNvSpPr>
          <p:nvPr>
            <p:ph type="title"/>
          </p:nvPr>
        </p:nvSpPr>
        <p:spPr>
          <a:xfrm>
            <a:off x="459507" y="699582"/>
            <a:ext cx="11253067" cy="940305"/>
          </a:xfrm>
        </p:spPr>
        <p:txBody>
          <a:bodyPr>
            <a:noAutofit/>
          </a:bodyPr>
          <a:lstStyle/>
          <a:p>
            <a:r>
              <a:rPr lang="en-US" sz="2800" dirty="0"/>
              <a:t>Evaluation of </a:t>
            </a:r>
            <a:r>
              <a:rPr lang="en-US" sz="2800" dirty="0" err="1"/>
              <a:t>Sabatolimab</a:t>
            </a:r>
            <a:r>
              <a:rPr lang="en-US" sz="2800" dirty="0"/>
              <a:t> Pharmacokinetics and Dose Response in Early Clinical Studies</a:t>
            </a:r>
          </a:p>
        </p:txBody>
      </p:sp>
      <p:sp>
        <p:nvSpPr>
          <p:cNvPr id="41" name="Slide Number Placeholder 1">
            <a:extLst>
              <a:ext uri="{FF2B5EF4-FFF2-40B4-BE49-F238E27FC236}">
                <a16:creationId xmlns:a16="http://schemas.microsoft.com/office/drawing/2014/main" id="{85D88D33-92B3-4AAC-8376-3E0DB2503EAE}"/>
              </a:ext>
            </a:extLst>
          </p:cNvPr>
          <p:cNvSpPr>
            <a:spLocks noGrp="1"/>
          </p:cNvSpPr>
          <p:nvPr>
            <p:ph type="sldNum" sz="quarter" idx="12"/>
          </p:nvPr>
        </p:nvSpPr>
        <p:spPr>
          <a:xfrm>
            <a:off x="11536218" y="6348845"/>
            <a:ext cx="482600" cy="372630"/>
          </a:xfrm>
        </p:spPr>
        <p:txBody>
          <a:bodyPr/>
          <a:lstStyle/>
          <a:p>
            <a:fld id="{DA69A137-6BDB-47B4-8B9B-30BE2E63C07B}" type="slidenum">
              <a:rPr lang="en-US" smtClean="0"/>
              <a:pPr/>
              <a:t>5</a:t>
            </a:fld>
            <a:endParaRPr lang="en-US" dirty="0"/>
          </a:p>
        </p:txBody>
      </p:sp>
      <p:grpSp>
        <p:nvGrpSpPr>
          <p:cNvPr id="3" name="Group 2">
            <a:extLst>
              <a:ext uri="{FF2B5EF4-FFF2-40B4-BE49-F238E27FC236}">
                <a16:creationId xmlns:a16="http://schemas.microsoft.com/office/drawing/2014/main" id="{F4C24F4B-A37A-49BD-957D-5F91EA5E393B}"/>
              </a:ext>
            </a:extLst>
          </p:cNvPr>
          <p:cNvGrpSpPr/>
          <p:nvPr/>
        </p:nvGrpSpPr>
        <p:grpSpPr>
          <a:xfrm>
            <a:off x="357377" y="2003236"/>
            <a:ext cx="6975824" cy="1439948"/>
            <a:chOff x="357377" y="2003236"/>
            <a:chExt cx="6975824" cy="1439948"/>
          </a:xfrm>
        </p:grpSpPr>
        <p:sp>
          <p:nvSpPr>
            <p:cNvPr id="104" name="Arrow: Pentagon 103">
              <a:extLst>
                <a:ext uri="{FF2B5EF4-FFF2-40B4-BE49-F238E27FC236}">
                  <a16:creationId xmlns:a16="http://schemas.microsoft.com/office/drawing/2014/main" id="{49AB74DC-CC78-41E5-B1FD-E84F8954575F}"/>
                </a:ext>
              </a:extLst>
            </p:cNvPr>
            <p:cNvSpPr/>
            <p:nvPr/>
          </p:nvSpPr>
          <p:spPr>
            <a:xfrm>
              <a:off x="1938241" y="2894433"/>
              <a:ext cx="5394960" cy="330531"/>
            </a:xfrm>
            <a:prstGeom prst="rect">
              <a:avLst/>
            </a:prstGeom>
            <a:solidFill>
              <a:srgbClr val="9D9D9C">
                <a:lumMod val="20000"/>
                <a:lumOff val="80000"/>
                <a:alpha val="25000"/>
              </a:srgbClr>
            </a:solidFill>
            <a:ln w="12700" cap="sq" cmpd="sng" algn="ctr">
              <a:noFill/>
              <a:prstDash val="solid"/>
            </a:ln>
            <a:effectLst/>
          </p:spPr>
          <p:txBody>
            <a:bodyPr lIns="0" tIns="0" rIns="0" bIns="0" rtlCol="0" anchor="ctr"/>
            <a:lstStyle/>
            <a:p>
              <a:pPr algn="ctr" defTabSz="1219170">
                <a:defRPr/>
              </a:pPr>
              <a:endParaRPr lang="en-PH" sz="1867" kern="0" dirty="0">
                <a:solidFill>
                  <a:srgbClr val="FFFFFF"/>
                </a:solidFill>
                <a:latin typeface="Arial" panose="020B0604020202020204"/>
                <a:cs typeface="Calibri" panose="020F0502020204030204" pitchFamily="34" charset="0"/>
              </a:endParaRPr>
            </a:p>
          </p:txBody>
        </p:sp>
        <p:sp>
          <p:nvSpPr>
            <p:cNvPr id="105" name="Arrow: Pentagon 104">
              <a:extLst>
                <a:ext uri="{FF2B5EF4-FFF2-40B4-BE49-F238E27FC236}">
                  <a16:creationId xmlns:a16="http://schemas.microsoft.com/office/drawing/2014/main" id="{7C5B0191-C7F3-4153-9EF0-01863C6E1E94}"/>
                </a:ext>
              </a:extLst>
            </p:cNvPr>
            <p:cNvSpPr/>
            <p:nvPr/>
          </p:nvSpPr>
          <p:spPr>
            <a:xfrm>
              <a:off x="1938241" y="2176184"/>
              <a:ext cx="5394960" cy="330531"/>
            </a:xfrm>
            <a:prstGeom prst="rect">
              <a:avLst/>
            </a:prstGeom>
            <a:solidFill>
              <a:srgbClr val="9D9D9C">
                <a:lumMod val="20000"/>
                <a:lumOff val="80000"/>
                <a:alpha val="25000"/>
              </a:srgbClr>
            </a:solidFill>
            <a:ln w="12700" cap="sq" cmpd="sng" algn="ctr">
              <a:noFill/>
              <a:prstDash val="solid"/>
            </a:ln>
            <a:effectLst/>
          </p:spPr>
          <p:txBody>
            <a:bodyPr lIns="0" tIns="0" rIns="0" bIns="0" rtlCol="0" anchor="ctr"/>
            <a:lstStyle/>
            <a:p>
              <a:pPr algn="ctr" defTabSz="1219170">
                <a:defRPr/>
              </a:pPr>
              <a:endParaRPr lang="en-PH" sz="1867" kern="0" dirty="0">
                <a:solidFill>
                  <a:srgbClr val="FFFFFF"/>
                </a:solidFill>
                <a:latin typeface="Arial" panose="020B0604020202020204"/>
                <a:cs typeface="Calibri" panose="020F0502020204030204" pitchFamily="34" charset="0"/>
              </a:endParaRPr>
            </a:p>
          </p:txBody>
        </p:sp>
        <p:sp>
          <p:nvSpPr>
            <p:cNvPr id="106" name="Rectangle: Rounded Corners 105">
              <a:extLst>
                <a:ext uri="{FF2B5EF4-FFF2-40B4-BE49-F238E27FC236}">
                  <a16:creationId xmlns:a16="http://schemas.microsoft.com/office/drawing/2014/main" id="{7AD47520-982B-4CBE-B19F-F584A38E51DD}"/>
                </a:ext>
              </a:extLst>
            </p:cNvPr>
            <p:cNvSpPr/>
            <p:nvPr/>
          </p:nvSpPr>
          <p:spPr>
            <a:xfrm>
              <a:off x="2093843" y="2055021"/>
              <a:ext cx="3108960" cy="572856"/>
            </a:xfrm>
            <a:prstGeom prst="roundRect">
              <a:avLst/>
            </a:prstGeom>
            <a:solidFill>
              <a:srgbClr val="9ABFDC">
                <a:lumMod val="75000"/>
                <a:alpha val="25000"/>
              </a:srgbClr>
            </a:solidFill>
            <a:ln w="12700" cap="sq" cmpd="sng" algn="ctr">
              <a:noFill/>
              <a:prstDash val="solid"/>
            </a:ln>
            <a:effectLst/>
          </p:spPr>
          <p:txBody>
            <a:bodyPr lIns="0" tIns="0" rIns="0" bIns="0" numCol="2" rtlCol="0" anchor="ctr"/>
            <a:lstStyle/>
            <a:p>
              <a:pPr algn="ctr" defTabSz="1219170">
                <a:defRPr/>
              </a:pPr>
              <a:endParaRPr lang="en-US" sz="1467" b="1" kern="0" dirty="0">
                <a:solidFill>
                  <a:srgbClr val="FFFFFF"/>
                </a:solidFill>
                <a:latin typeface="Arial" panose="020B0604020202020204"/>
                <a:cs typeface="Calibri" panose="020F0502020204030204" pitchFamily="34" charset="0"/>
              </a:endParaRPr>
            </a:p>
            <a:p>
              <a:pPr algn="ctr" defTabSz="1219170">
                <a:defRPr/>
              </a:pPr>
              <a:r>
                <a:rPr lang="en-US" sz="1467" b="1" kern="0" dirty="0">
                  <a:solidFill>
                    <a:srgbClr val="FFFFFF"/>
                  </a:solidFill>
                  <a:latin typeface="Arial" panose="020B0604020202020204"/>
                  <a:cs typeface="Calibri" panose="020F0502020204030204" pitchFamily="34" charset="0"/>
                </a:rPr>
                <a:t>Sabatolimab</a:t>
              </a:r>
            </a:p>
            <a:p>
              <a:pPr algn="ctr" defTabSz="1219170">
                <a:defRPr/>
              </a:pPr>
              <a:endParaRPr lang="en-US" sz="1600" kern="0" dirty="0">
                <a:solidFill>
                  <a:srgbClr val="FFFFFF"/>
                </a:solidFill>
                <a:latin typeface="Arial" panose="020B0604020202020204"/>
                <a:cs typeface="Calibri" panose="020F0502020204030204" pitchFamily="34" charset="0"/>
              </a:endParaRPr>
            </a:p>
            <a:p>
              <a:pPr algn="ctr" defTabSz="1219170">
                <a:defRPr/>
              </a:pPr>
              <a:endParaRPr lang="en-US" sz="900" kern="0" dirty="0">
                <a:solidFill>
                  <a:srgbClr val="FFFFFF"/>
                </a:solidFill>
                <a:latin typeface="Arial" panose="020B0604020202020204"/>
                <a:cs typeface="Calibri" panose="020F0502020204030204" pitchFamily="34" charset="0"/>
              </a:endParaRPr>
            </a:p>
            <a:p>
              <a:pPr algn="ctr" defTabSz="1219170">
                <a:defRPr/>
              </a:pPr>
              <a:r>
                <a:rPr lang="en-US" sz="1300" kern="0" dirty="0">
                  <a:solidFill>
                    <a:srgbClr val="FFFFFF"/>
                  </a:solidFill>
                  <a:latin typeface="Arial" panose="020B0604020202020204"/>
                  <a:cs typeface="Calibri" panose="020F0502020204030204" pitchFamily="34" charset="0"/>
                </a:rPr>
                <a:t>80-1200 mg Q2W/Q4W</a:t>
              </a:r>
              <a:endParaRPr lang="en-PH" sz="1300" kern="0" dirty="0">
                <a:solidFill>
                  <a:srgbClr val="FFFFFF"/>
                </a:solidFill>
                <a:latin typeface="Arial" panose="020B0604020202020204"/>
                <a:cs typeface="Calibri" panose="020F0502020204030204" pitchFamily="34" charset="0"/>
              </a:endParaRPr>
            </a:p>
          </p:txBody>
        </p:sp>
        <p:sp>
          <p:nvSpPr>
            <p:cNvPr id="107" name="Rectangle: Rounded Corners 106">
              <a:extLst>
                <a:ext uri="{FF2B5EF4-FFF2-40B4-BE49-F238E27FC236}">
                  <a16:creationId xmlns:a16="http://schemas.microsoft.com/office/drawing/2014/main" id="{F6978478-1EEE-4ECE-AC1C-62D7ED80ED13}"/>
                </a:ext>
              </a:extLst>
            </p:cNvPr>
            <p:cNvSpPr/>
            <p:nvPr/>
          </p:nvSpPr>
          <p:spPr>
            <a:xfrm>
              <a:off x="2093843" y="2773270"/>
              <a:ext cx="3108960" cy="572856"/>
            </a:xfrm>
            <a:prstGeom prst="roundRect">
              <a:avLst/>
            </a:prstGeom>
            <a:solidFill>
              <a:srgbClr val="023761">
                <a:alpha val="25000"/>
              </a:srgbClr>
            </a:solidFill>
            <a:ln w="12700" cap="sq" cmpd="sng" algn="ctr">
              <a:noFill/>
              <a:prstDash val="solid"/>
            </a:ln>
            <a:effectLst/>
          </p:spPr>
          <p:txBody>
            <a:bodyPr lIns="0" tIns="0" rIns="0" bIns="0" numCol="2" rtlCol="0" anchor="ctr"/>
            <a:lstStyle/>
            <a:p>
              <a:pPr algn="ctr" defTabSz="1219170">
                <a:defRPr/>
              </a:pPr>
              <a:endParaRPr lang="en-US" sz="1467" b="1" kern="0" dirty="0">
                <a:solidFill>
                  <a:srgbClr val="FFFFFF"/>
                </a:solidFill>
                <a:latin typeface="Arial" panose="020B0604020202020204"/>
                <a:cs typeface="Calibri" panose="020F0502020204030204" pitchFamily="34" charset="0"/>
              </a:endParaRPr>
            </a:p>
            <a:p>
              <a:pPr algn="ctr" defTabSz="1219170">
                <a:defRPr/>
              </a:pPr>
              <a:endParaRPr lang="en-US" sz="600" b="1" kern="0" dirty="0">
                <a:solidFill>
                  <a:srgbClr val="FFFFFF"/>
                </a:solidFill>
                <a:latin typeface="Arial" panose="020B0604020202020204"/>
                <a:cs typeface="Calibri" panose="020F0502020204030204" pitchFamily="34" charset="0"/>
              </a:endParaRPr>
            </a:p>
            <a:p>
              <a:pPr algn="ctr" defTabSz="1219170">
                <a:defRPr/>
              </a:pPr>
              <a:r>
                <a:rPr lang="en-US" sz="1467" b="1" kern="0" dirty="0">
                  <a:solidFill>
                    <a:srgbClr val="FFFFFF"/>
                  </a:solidFill>
                  <a:latin typeface="Arial" panose="020B0604020202020204"/>
                  <a:cs typeface="Calibri" panose="020F0502020204030204" pitchFamily="34" charset="0"/>
                </a:rPr>
                <a:t>Sabatolimab </a:t>
              </a:r>
            </a:p>
            <a:p>
              <a:pPr algn="ctr" defTabSz="1219170">
                <a:defRPr/>
              </a:pPr>
              <a:endParaRPr lang="en-US" sz="2400" b="1" kern="0" dirty="0">
                <a:solidFill>
                  <a:srgbClr val="FFFFFF"/>
                </a:solidFill>
                <a:latin typeface="Arial" panose="020B0604020202020204"/>
                <a:cs typeface="Calibri" panose="020F0502020204030204" pitchFamily="34" charset="0"/>
              </a:endParaRPr>
            </a:p>
            <a:p>
              <a:pPr algn="ctr" defTabSz="1219170">
                <a:defRPr/>
              </a:pPr>
              <a:endParaRPr lang="en-US" sz="1600" b="1" kern="0" dirty="0">
                <a:solidFill>
                  <a:srgbClr val="FFFFFF"/>
                </a:solidFill>
                <a:latin typeface="Arial" panose="020B0604020202020204"/>
                <a:cs typeface="Calibri" panose="020F0502020204030204" pitchFamily="34" charset="0"/>
              </a:endParaRPr>
            </a:p>
            <a:p>
              <a:pPr algn="ctr" defTabSz="1219170">
                <a:defRPr/>
              </a:pPr>
              <a:r>
                <a:rPr lang="en-US" sz="1300" kern="0" dirty="0">
                  <a:solidFill>
                    <a:srgbClr val="FFFFFF"/>
                  </a:solidFill>
                  <a:latin typeface="Arial" panose="020B0604020202020204"/>
                  <a:cs typeface="Calibri" panose="020F0502020204030204" pitchFamily="34" charset="0"/>
                </a:rPr>
                <a:t>20-800 mg Q2W/</a:t>
              </a:r>
            </a:p>
            <a:p>
              <a:pPr algn="ctr" defTabSz="1219170">
                <a:defRPr/>
              </a:pPr>
              <a:r>
                <a:rPr lang="en-US" sz="1300" kern="0" dirty="0">
                  <a:solidFill>
                    <a:srgbClr val="FFFFFF"/>
                  </a:solidFill>
                  <a:latin typeface="Arial" panose="020B0604020202020204"/>
                  <a:cs typeface="Calibri" panose="020F0502020204030204" pitchFamily="34" charset="0"/>
                </a:rPr>
                <a:t>80-1200 mg Q4W</a:t>
              </a:r>
              <a:endParaRPr lang="en-PH" sz="1300" kern="0" dirty="0">
                <a:solidFill>
                  <a:srgbClr val="FFFFFF"/>
                </a:solidFill>
                <a:latin typeface="Arial" panose="020B0604020202020204"/>
                <a:cs typeface="Calibri" panose="020F0502020204030204" pitchFamily="34" charset="0"/>
              </a:endParaRPr>
            </a:p>
          </p:txBody>
        </p:sp>
        <p:sp>
          <p:nvSpPr>
            <p:cNvPr id="103" name="Rectangle: Rounded Corners 102">
              <a:extLst>
                <a:ext uri="{FF2B5EF4-FFF2-40B4-BE49-F238E27FC236}">
                  <a16:creationId xmlns:a16="http://schemas.microsoft.com/office/drawing/2014/main" id="{70A3BF0F-1C3B-42E0-80CA-CB610B2CB913}"/>
                </a:ext>
              </a:extLst>
            </p:cNvPr>
            <p:cNvSpPr/>
            <p:nvPr/>
          </p:nvSpPr>
          <p:spPr>
            <a:xfrm>
              <a:off x="357377" y="2003236"/>
              <a:ext cx="1461531" cy="1439948"/>
            </a:xfrm>
            <a:prstGeom prst="roundRect">
              <a:avLst/>
            </a:prstGeom>
            <a:solidFill>
              <a:srgbClr val="C00000">
                <a:alpha val="25000"/>
              </a:srgbClr>
            </a:solidFill>
            <a:ln w="12700" cap="sq" cmpd="sng" algn="ctr">
              <a:noFill/>
              <a:prstDash val="solid"/>
            </a:ln>
            <a:effectLst/>
          </p:spPr>
          <p:txBody>
            <a:bodyPr lIns="0" tIns="0" rIns="0" bIns="0" rtlCol="0" anchor="ctr"/>
            <a:lstStyle/>
            <a:p>
              <a:pPr algn="ctr" defTabSz="1219170">
                <a:defRPr/>
              </a:pPr>
              <a:endParaRPr lang="en-US" sz="700" kern="0" dirty="0">
                <a:solidFill>
                  <a:srgbClr val="FFFFFF"/>
                </a:solidFill>
                <a:latin typeface="Arial" panose="020B0604020202020204"/>
              </a:endParaRPr>
            </a:p>
            <a:p>
              <a:pPr algn="ctr" defTabSz="1219170">
                <a:defRPr/>
              </a:pPr>
              <a:r>
                <a:rPr lang="en-US" sz="1600" kern="0" dirty="0">
                  <a:solidFill>
                    <a:srgbClr val="FFFFFF"/>
                  </a:solidFill>
                  <a:latin typeface="Arial" panose="020B0604020202020204"/>
                </a:rPr>
                <a:t>Solid tumors</a:t>
              </a:r>
            </a:p>
            <a:p>
              <a:pPr algn="ctr" defTabSz="1219170">
                <a:defRPr/>
              </a:pPr>
              <a:endParaRPr lang="en-US" sz="1600" kern="0" dirty="0">
                <a:solidFill>
                  <a:srgbClr val="FFFFFF"/>
                </a:solidFill>
                <a:latin typeface="Arial" panose="020B0604020202020204"/>
              </a:endParaRPr>
            </a:p>
            <a:p>
              <a:pPr algn="ctr" defTabSz="1219170">
                <a:defRPr/>
              </a:pPr>
              <a:endParaRPr lang="en-US" sz="1867" kern="0" dirty="0">
                <a:solidFill>
                  <a:srgbClr val="FFFFFF"/>
                </a:solidFill>
                <a:latin typeface="Arial" panose="020B0604020202020204"/>
              </a:endParaRPr>
            </a:p>
            <a:p>
              <a:pPr algn="ctr" defTabSz="1219170">
                <a:defRPr/>
              </a:pPr>
              <a:endParaRPr lang="en-US" sz="1067" kern="0" dirty="0">
                <a:solidFill>
                  <a:srgbClr val="FFFFFF"/>
                </a:solidFill>
                <a:latin typeface="Arial" panose="020B0604020202020204"/>
                <a:cs typeface="Calibri" panose="020F0502020204030204" pitchFamily="34" charset="0"/>
              </a:endParaRPr>
            </a:p>
            <a:p>
              <a:pPr algn="ctr" defTabSz="1219170">
                <a:defRPr/>
              </a:pPr>
              <a:r>
                <a:rPr lang="en-US" sz="1200" kern="0" dirty="0">
                  <a:solidFill>
                    <a:srgbClr val="FFFFFF"/>
                  </a:solidFill>
                  <a:latin typeface="Arial" panose="020B0604020202020204"/>
                  <a:cs typeface="Calibri" panose="020F0502020204030204" pitchFamily="34" charset="0"/>
                </a:rPr>
                <a:t>Phase I-</a:t>
              </a:r>
              <a:r>
                <a:rPr lang="en-US" sz="1200" kern="0" dirty="0" err="1">
                  <a:solidFill>
                    <a:srgbClr val="FFFFFF"/>
                  </a:solidFill>
                  <a:latin typeface="Arial" panose="020B0604020202020204"/>
                  <a:cs typeface="Calibri" panose="020F0502020204030204" pitchFamily="34" charset="0"/>
                </a:rPr>
                <a:t>Ib</a:t>
              </a:r>
              <a:r>
                <a:rPr lang="en-US" sz="1200" kern="0" dirty="0">
                  <a:solidFill>
                    <a:srgbClr val="FFFFFF"/>
                  </a:solidFill>
                  <a:latin typeface="Arial" panose="020B0604020202020204"/>
                  <a:cs typeface="Calibri" panose="020F0502020204030204" pitchFamily="34" charset="0"/>
                </a:rPr>
                <a:t>/II</a:t>
              </a:r>
              <a:endParaRPr lang="en-PH" sz="1200" kern="0" dirty="0">
                <a:solidFill>
                  <a:srgbClr val="FFFFFF"/>
                </a:solidFill>
                <a:latin typeface="Arial" panose="020B0604020202020204"/>
                <a:cs typeface="Calibri" panose="020F0502020204030204" pitchFamily="34" charset="0"/>
              </a:endParaRPr>
            </a:p>
            <a:p>
              <a:pPr algn="ctr" defTabSz="1219170">
                <a:defRPr/>
              </a:pPr>
              <a:r>
                <a:rPr lang="en-US" sz="1200" kern="0" dirty="0">
                  <a:solidFill>
                    <a:srgbClr val="FFFFFF"/>
                  </a:solidFill>
                  <a:latin typeface="Arial" panose="020B0604020202020204"/>
                  <a:cs typeface="Calibri" panose="020F0502020204030204" pitchFamily="34" charset="0"/>
                </a:rPr>
                <a:t>NCT02608268</a:t>
              </a:r>
              <a:endParaRPr lang="en-US" sz="1200" kern="0" baseline="30000" dirty="0">
                <a:solidFill>
                  <a:srgbClr val="FFFFFF"/>
                </a:solidFill>
                <a:latin typeface="Arial" panose="020B0604020202020204"/>
                <a:cs typeface="Calibri" panose="020F0502020204030204" pitchFamily="34" charset="0"/>
              </a:endParaRPr>
            </a:p>
            <a:p>
              <a:pPr algn="ctr" defTabSz="1219170">
                <a:defRPr/>
              </a:pPr>
              <a:endParaRPr lang="en-PH" sz="533" kern="0" dirty="0">
                <a:solidFill>
                  <a:srgbClr val="FFFFFF"/>
                </a:solidFill>
                <a:latin typeface="Arial" panose="020B0604020202020204"/>
              </a:endParaRPr>
            </a:p>
          </p:txBody>
        </p:sp>
        <p:pic>
          <p:nvPicPr>
            <p:cNvPr id="98" name="Graphic 97" descr="User">
              <a:extLst>
                <a:ext uri="{FF2B5EF4-FFF2-40B4-BE49-F238E27FC236}">
                  <a16:creationId xmlns:a16="http://schemas.microsoft.com/office/drawing/2014/main" id="{A7654C22-A237-4B51-AE4A-EE548CCCDE14}"/>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26893" y="2346476"/>
              <a:ext cx="654205" cy="654205"/>
            </a:xfrm>
            <a:prstGeom prst="rect">
              <a:avLst/>
            </a:prstGeom>
          </p:spPr>
        </p:pic>
        <p:sp>
          <p:nvSpPr>
            <p:cNvPr id="34" name="Rectangle: Rounded Corners 33">
              <a:extLst>
                <a:ext uri="{FF2B5EF4-FFF2-40B4-BE49-F238E27FC236}">
                  <a16:creationId xmlns:a16="http://schemas.microsoft.com/office/drawing/2014/main" id="{6EBBA2F4-6CDC-4411-8DA9-514478DAF88B}"/>
                </a:ext>
              </a:extLst>
            </p:cNvPr>
            <p:cNvSpPr/>
            <p:nvPr/>
          </p:nvSpPr>
          <p:spPr>
            <a:xfrm>
              <a:off x="5669052" y="2773270"/>
              <a:ext cx="1461532" cy="572856"/>
            </a:xfrm>
            <a:prstGeom prst="roundRect">
              <a:avLst/>
            </a:prstGeom>
            <a:solidFill>
              <a:srgbClr val="023761">
                <a:alpha val="25000"/>
              </a:srgbClr>
            </a:solidFill>
            <a:ln w="12700" cap="sq" cmpd="sng" algn="ctr">
              <a:noFill/>
              <a:prstDash val="solid"/>
            </a:ln>
            <a:effectLst/>
          </p:spPr>
          <p:txBody>
            <a:bodyPr lIns="0" tIns="0" rIns="0" bIns="0" rtlCol="0" anchor="ctr"/>
            <a:lstStyle/>
            <a:p>
              <a:pPr algn="ctr" defTabSz="1219170">
                <a:defRPr/>
              </a:pPr>
              <a:r>
                <a:rPr lang="en-US" sz="1467" kern="0" dirty="0" err="1">
                  <a:solidFill>
                    <a:srgbClr val="FFFFFF"/>
                  </a:solidFill>
                  <a:latin typeface="Arial" panose="020B0604020202020204"/>
                  <a:cs typeface="Calibri" panose="020F0502020204030204" pitchFamily="34" charset="0"/>
                </a:rPr>
                <a:t>Spartalizumab</a:t>
              </a:r>
              <a:endParaRPr lang="en-US" sz="1467" kern="0" dirty="0">
                <a:solidFill>
                  <a:srgbClr val="FFFFFF"/>
                </a:solidFill>
                <a:latin typeface="Arial" panose="020B0604020202020204"/>
                <a:cs typeface="Calibri" panose="020F0502020204030204" pitchFamily="34" charset="0"/>
              </a:endParaRPr>
            </a:p>
            <a:p>
              <a:pPr algn="ctr" defTabSz="1219170">
                <a:defRPr/>
              </a:pPr>
              <a:r>
                <a:rPr lang="en-US" sz="1467" kern="0" dirty="0">
                  <a:solidFill>
                    <a:srgbClr val="FFFFFF"/>
                  </a:solidFill>
                  <a:latin typeface="Arial" panose="020B0604020202020204"/>
                  <a:cs typeface="Calibri" panose="020F0502020204030204" pitchFamily="34" charset="0"/>
                </a:rPr>
                <a:t>(PD-1 inhibitor)</a:t>
              </a:r>
            </a:p>
          </p:txBody>
        </p:sp>
        <p:sp>
          <p:nvSpPr>
            <p:cNvPr id="2" name="Plus 1"/>
            <p:cNvSpPr/>
            <p:nvPr/>
          </p:nvSpPr>
          <p:spPr>
            <a:xfrm>
              <a:off x="5321628" y="2945398"/>
              <a:ext cx="228600" cy="228600"/>
            </a:xfrm>
            <a:prstGeom prst="mathPlus">
              <a:avLst/>
            </a:prstGeom>
            <a:solidFill>
              <a:srgbClr val="023761">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Plus 36"/>
          <p:cNvSpPr/>
          <p:nvPr/>
        </p:nvSpPr>
        <p:spPr>
          <a:xfrm>
            <a:off x="5321628" y="4684282"/>
            <a:ext cx="228600" cy="228600"/>
          </a:xfrm>
          <a:prstGeom prst="mathPlus">
            <a:avLst/>
          </a:prstGeom>
          <a:solidFill>
            <a:srgbClr val="256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66455A0-68E2-4E0A-A00A-9B1B9083CDC5}"/>
              </a:ext>
            </a:extLst>
          </p:cNvPr>
          <p:cNvGrpSpPr/>
          <p:nvPr/>
        </p:nvGrpSpPr>
        <p:grpSpPr>
          <a:xfrm>
            <a:off x="1938240" y="3860405"/>
            <a:ext cx="5394961" cy="1890461"/>
            <a:chOff x="1938240" y="3860405"/>
            <a:chExt cx="5394961" cy="1890461"/>
          </a:xfrm>
        </p:grpSpPr>
        <p:sp>
          <p:nvSpPr>
            <p:cNvPr id="89" name="Arrow: Pentagon 88">
              <a:extLst>
                <a:ext uri="{FF2B5EF4-FFF2-40B4-BE49-F238E27FC236}">
                  <a16:creationId xmlns:a16="http://schemas.microsoft.com/office/drawing/2014/main" id="{9E4E1DDF-3523-4B6D-A27E-C36A961482B6}"/>
                </a:ext>
              </a:extLst>
            </p:cNvPr>
            <p:cNvSpPr/>
            <p:nvPr/>
          </p:nvSpPr>
          <p:spPr>
            <a:xfrm>
              <a:off x="1938240" y="3976105"/>
              <a:ext cx="5394961" cy="330531"/>
            </a:xfrm>
            <a:prstGeom prst="rect">
              <a:avLst/>
            </a:prstGeom>
            <a:solidFill>
              <a:srgbClr val="5191DD">
                <a:lumMod val="20000"/>
                <a:lumOff val="80000"/>
              </a:srgbClr>
            </a:solidFill>
            <a:ln w="12700" cap="sq" cmpd="sng" algn="ctr">
              <a:noFill/>
              <a:prstDash val="solid"/>
            </a:ln>
            <a:effectLst/>
          </p:spPr>
          <p:txBody>
            <a:bodyPr lIns="0" tIns="0" rIns="0" bIns="0" rtlCol="0" anchor="ctr"/>
            <a:lstStyle/>
            <a:p>
              <a:pPr algn="ctr" defTabSz="1219170">
                <a:defRPr/>
              </a:pPr>
              <a:endParaRPr lang="en-PH" sz="1867" kern="0" dirty="0">
                <a:solidFill>
                  <a:srgbClr val="FFFFFF"/>
                </a:solidFill>
                <a:latin typeface="Arial" panose="020B0604020202020204"/>
                <a:cs typeface="Calibri" panose="020F0502020204030204" pitchFamily="34" charset="0"/>
              </a:endParaRPr>
            </a:p>
          </p:txBody>
        </p:sp>
        <p:sp>
          <p:nvSpPr>
            <p:cNvPr id="90" name="Arrow: Pentagon 89">
              <a:extLst>
                <a:ext uri="{FF2B5EF4-FFF2-40B4-BE49-F238E27FC236}">
                  <a16:creationId xmlns:a16="http://schemas.microsoft.com/office/drawing/2014/main" id="{58F22321-9EB6-4A72-B448-6021084B6915}"/>
                </a:ext>
              </a:extLst>
            </p:cNvPr>
            <p:cNvSpPr/>
            <p:nvPr/>
          </p:nvSpPr>
          <p:spPr>
            <a:xfrm>
              <a:off x="1938241" y="5299173"/>
              <a:ext cx="5394960" cy="330531"/>
            </a:xfrm>
            <a:prstGeom prst="rect">
              <a:avLst/>
            </a:prstGeom>
            <a:solidFill>
              <a:srgbClr val="5191DD">
                <a:lumMod val="20000"/>
                <a:lumOff val="80000"/>
              </a:srgbClr>
            </a:solidFill>
            <a:ln w="12700" cap="sq" cmpd="sng" algn="ctr">
              <a:noFill/>
              <a:prstDash val="solid"/>
            </a:ln>
            <a:effectLst/>
          </p:spPr>
          <p:txBody>
            <a:bodyPr lIns="0" tIns="0" rIns="0" bIns="0" rtlCol="0" anchor="ctr"/>
            <a:lstStyle/>
            <a:p>
              <a:pPr algn="ctr" defTabSz="1219170">
                <a:defRPr/>
              </a:pPr>
              <a:endParaRPr lang="en-PH" sz="1867" kern="0" dirty="0">
                <a:solidFill>
                  <a:srgbClr val="FFFFFF"/>
                </a:solidFill>
                <a:latin typeface="Arial" panose="020B0604020202020204"/>
                <a:cs typeface="Calibri" panose="020F0502020204030204" pitchFamily="34" charset="0"/>
              </a:endParaRPr>
            </a:p>
          </p:txBody>
        </p:sp>
        <p:sp>
          <p:nvSpPr>
            <p:cNvPr id="91" name="Rectangle: Rounded Corners 90">
              <a:extLst>
                <a:ext uri="{FF2B5EF4-FFF2-40B4-BE49-F238E27FC236}">
                  <a16:creationId xmlns:a16="http://schemas.microsoft.com/office/drawing/2014/main" id="{25412EC9-D384-4A80-80E8-A7C93E24BAAA}"/>
                </a:ext>
              </a:extLst>
            </p:cNvPr>
            <p:cNvSpPr/>
            <p:nvPr/>
          </p:nvSpPr>
          <p:spPr>
            <a:xfrm>
              <a:off x="2093843" y="3860405"/>
              <a:ext cx="3108960" cy="561931"/>
            </a:xfrm>
            <a:prstGeom prst="roundRect">
              <a:avLst/>
            </a:prstGeom>
            <a:solidFill>
              <a:srgbClr val="9ABFDC">
                <a:lumMod val="75000"/>
              </a:srgbClr>
            </a:solidFill>
            <a:ln w="12700" cap="sq" cmpd="sng" algn="ctr">
              <a:noFill/>
              <a:prstDash val="solid"/>
            </a:ln>
            <a:effectLst/>
          </p:spPr>
          <p:txBody>
            <a:bodyPr lIns="0" tIns="0" rIns="0" bIns="0" numCol="2" rtlCol="0" anchor="ctr"/>
            <a:lstStyle/>
            <a:p>
              <a:pPr algn="ctr" defTabSz="1219170">
                <a:defRPr/>
              </a:pPr>
              <a:endParaRPr lang="en-US" sz="1467" b="1" kern="0" dirty="0">
                <a:solidFill>
                  <a:srgbClr val="FFFFFF"/>
                </a:solidFill>
                <a:latin typeface="Arial" panose="020B0604020202020204"/>
                <a:cs typeface="Calibri" panose="020F0502020204030204" pitchFamily="34" charset="0"/>
              </a:endParaRPr>
            </a:p>
            <a:p>
              <a:pPr algn="ctr" defTabSz="1219170">
                <a:defRPr/>
              </a:pPr>
              <a:r>
                <a:rPr lang="en-US" sz="1467" b="1" kern="0" dirty="0">
                  <a:solidFill>
                    <a:srgbClr val="FFFFFF"/>
                  </a:solidFill>
                  <a:latin typeface="Arial" panose="020B0604020202020204"/>
                  <a:cs typeface="Calibri" panose="020F0502020204030204" pitchFamily="34" charset="0"/>
                </a:rPr>
                <a:t>Sabatolimab</a:t>
              </a:r>
            </a:p>
            <a:p>
              <a:pPr algn="ctr" defTabSz="1219170">
                <a:defRPr/>
              </a:pPr>
              <a:endParaRPr lang="en-US" sz="1600" b="1" kern="0" dirty="0">
                <a:solidFill>
                  <a:srgbClr val="FFFFFF"/>
                </a:solidFill>
                <a:latin typeface="Arial" panose="020B0604020202020204"/>
                <a:cs typeface="Calibri" panose="020F0502020204030204" pitchFamily="34" charset="0"/>
              </a:endParaRPr>
            </a:p>
            <a:p>
              <a:pPr algn="ctr" defTabSz="1219170">
                <a:defRPr/>
              </a:pPr>
              <a:endParaRPr lang="en-US" sz="900" b="1" kern="0" dirty="0">
                <a:solidFill>
                  <a:srgbClr val="FFFFFF"/>
                </a:solidFill>
                <a:latin typeface="Arial" panose="020B0604020202020204"/>
                <a:cs typeface="Calibri" panose="020F0502020204030204" pitchFamily="34" charset="0"/>
              </a:endParaRPr>
            </a:p>
            <a:p>
              <a:pPr algn="ctr" defTabSz="1219170">
                <a:defRPr/>
              </a:pPr>
              <a:r>
                <a:rPr lang="en-US" sz="1300" kern="0" dirty="0">
                  <a:solidFill>
                    <a:srgbClr val="FFFFFF"/>
                  </a:solidFill>
                  <a:latin typeface="Arial" panose="020B0604020202020204"/>
                  <a:cs typeface="Calibri" panose="020F0502020204030204" pitchFamily="34" charset="0"/>
                </a:rPr>
                <a:t>160-1200 mg Q2W/ 800 mg Q4W</a:t>
              </a:r>
              <a:endParaRPr lang="en-PH" sz="1300" kern="0" dirty="0">
                <a:solidFill>
                  <a:srgbClr val="FFFFFF"/>
                </a:solidFill>
                <a:latin typeface="Arial" panose="020B0604020202020204"/>
                <a:cs typeface="Calibri" panose="020F0502020204030204" pitchFamily="34" charset="0"/>
              </a:endParaRPr>
            </a:p>
          </p:txBody>
        </p:sp>
        <p:sp>
          <p:nvSpPr>
            <p:cNvPr id="94" name="Rectangle: Rounded Corners 93">
              <a:extLst>
                <a:ext uri="{FF2B5EF4-FFF2-40B4-BE49-F238E27FC236}">
                  <a16:creationId xmlns:a16="http://schemas.microsoft.com/office/drawing/2014/main" id="{E735F0E0-6427-422E-835D-247F1EE27FDE}"/>
                </a:ext>
              </a:extLst>
            </p:cNvPr>
            <p:cNvSpPr/>
            <p:nvPr/>
          </p:nvSpPr>
          <p:spPr>
            <a:xfrm>
              <a:off x="2093843" y="5183636"/>
              <a:ext cx="3108960" cy="561604"/>
            </a:xfrm>
            <a:prstGeom prst="roundRect">
              <a:avLst/>
            </a:prstGeom>
            <a:solidFill>
              <a:srgbClr val="023761"/>
            </a:solidFill>
            <a:ln w="12700" cap="sq" cmpd="sng" algn="ctr">
              <a:noFill/>
              <a:prstDash val="solid"/>
            </a:ln>
            <a:effectLst/>
          </p:spPr>
          <p:txBody>
            <a:bodyPr lIns="0" tIns="0" rIns="0" bIns="0" numCol="2" rtlCol="0" anchor="ctr"/>
            <a:lstStyle/>
            <a:p>
              <a:pPr algn="ctr" defTabSz="1219170">
                <a:defRPr/>
              </a:pPr>
              <a:endParaRPr lang="en-US" sz="1400" b="1" kern="0" dirty="0">
                <a:solidFill>
                  <a:srgbClr val="FFFFFF"/>
                </a:solidFill>
                <a:latin typeface="Arial" panose="020B0604020202020204"/>
                <a:cs typeface="Calibri" panose="020F0502020204030204" pitchFamily="34" charset="0"/>
              </a:endParaRPr>
            </a:p>
            <a:p>
              <a:pPr algn="ctr" defTabSz="1219170">
                <a:defRPr/>
              </a:pPr>
              <a:r>
                <a:rPr lang="en-US" sz="1400" b="1" kern="0" dirty="0">
                  <a:solidFill>
                    <a:srgbClr val="FFFFFF"/>
                  </a:solidFill>
                  <a:latin typeface="Arial" panose="020B0604020202020204"/>
                  <a:cs typeface="Calibri" panose="020F0502020204030204" pitchFamily="34" charset="0"/>
                </a:rPr>
                <a:t>Sabatolimab </a:t>
              </a:r>
            </a:p>
            <a:p>
              <a:pPr algn="ctr" defTabSz="1219170">
                <a:defRPr/>
              </a:pPr>
              <a:endParaRPr lang="en-US" sz="1400" kern="0" dirty="0">
                <a:solidFill>
                  <a:srgbClr val="FFFFFF"/>
                </a:solidFill>
                <a:latin typeface="Arial" panose="020B0604020202020204"/>
                <a:cs typeface="Calibri" panose="020F0502020204030204" pitchFamily="34" charset="0"/>
              </a:endParaRPr>
            </a:p>
            <a:p>
              <a:pPr algn="ctr" defTabSz="1219170">
                <a:defRPr/>
              </a:pPr>
              <a:endParaRPr lang="en-US" sz="700" kern="0" dirty="0">
                <a:solidFill>
                  <a:srgbClr val="FFFFFF"/>
                </a:solidFill>
                <a:latin typeface="Arial" panose="020B0604020202020204"/>
                <a:cs typeface="Calibri" panose="020F0502020204030204" pitchFamily="34" charset="0"/>
              </a:endParaRPr>
            </a:p>
            <a:p>
              <a:pPr algn="ctr" defTabSz="1219170">
                <a:defRPr/>
              </a:pPr>
              <a:r>
                <a:rPr lang="en-US" sz="1300" kern="0" dirty="0">
                  <a:solidFill>
                    <a:srgbClr val="FFFFFF"/>
                  </a:solidFill>
                  <a:latin typeface="Arial" panose="020B0604020202020204"/>
                  <a:cs typeface="Calibri" panose="020F0502020204030204" pitchFamily="34" charset="0"/>
                </a:rPr>
                <a:t>160-1200 mg Q2W/</a:t>
              </a:r>
            </a:p>
            <a:p>
              <a:pPr algn="ctr" defTabSz="1219170">
                <a:defRPr/>
              </a:pPr>
              <a:r>
                <a:rPr lang="en-US" sz="1300" kern="0" dirty="0">
                  <a:solidFill>
                    <a:srgbClr val="FFFFFF"/>
                  </a:solidFill>
                  <a:latin typeface="Arial" panose="020B0604020202020204"/>
                  <a:cs typeface="Calibri" panose="020F0502020204030204" pitchFamily="34" charset="0"/>
                </a:rPr>
                <a:t>800 mg Q4W</a:t>
              </a:r>
              <a:endParaRPr lang="en-PH" sz="1300" kern="0" dirty="0">
                <a:solidFill>
                  <a:srgbClr val="FFFFFF"/>
                </a:solidFill>
                <a:latin typeface="Arial" panose="020B0604020202020204"/>
                <a:cs typeface="Calibri" panose="020F0502020204030204" pitchFamily="34" charset="0"/>
              </a:endParaRPr>
            </a:p>
          </p:txBody>
        </p:sp>
        <p:sp>
          <p:nvSpPr>
            <p:cNvPr id="35" name="Rectangle: Rounded Corners 34">
              <a:extLst>
                <a:ext uri="{FF2B5EF4-FFF2-40B4-BE49-F238E27FC236}">
                  <a16:creationId xmlns:a16="http://schemas.microsoft.com/office/drawing/2014/main" id="{33C7B7AA-392F-4777-B9A4-0DE3151FB428}"/>
                </a:ext>
              </a:extLst>
            </p:cNvPr>
            <p:cNvSpPr/>
            <p:nvPr/>
          </p:nvSpPr>
          <p:spPr>
            <a:xfrm>
              <a:off x="5669052" y="5178010"/>
              <a:ext cx="1461532" cy="572856"/>
            </a:xfrm>
            <a:prstGeom prst="roundRect">
              <a:avLst/>
            </a:prstGeom>
            <a:solidFill>
              <a:srgbClr val="023761"/>
            </a:solidFill>
            <a:ln w="12700" cap="sq" cmpd="sng" algn="ctr">
              <a:noFill/>
              <a:prstDash val="solid"/>
            </a:ln>
            <a:effectLst/>
          </p:spPr>
          <p:txBody>
            <a:bodyPr lIns="0" tIns="0" rIns="0" bIns="0" rtlCol="0" anchor="ctr"/>
            <a:lstStyle/>
            <a:p>
              <a:pPr algn="ctr" defTabSz="1219170">
                <a:defRPr/>
              </a:pPr>
              <a:r>
                <a:rPr lang="en-US" sz="1467" kern="0" dirty="0" err="1">
                  <a:solidFill>
                    <a:srgbClr val="FFFFFF"/>
                  </a:solidFill>
                  <a:latin typeface="Arial" panose="020B0604020202020204"/>
                  <a:cs typeface="Calibri" panose="020F0502020204030204" pitchFamily="34" charset="0"/>
                </a:rPr>
                <a:t>Spartalizumab</a:t>
              </a:r>
              <a:r>
                <a:rPr lang="en-US" sz="1467" kern="0" dirty="0">
                  <a:solidFill>
                    <a:srgbClr val="FFFFFF"/>
                  </a:solidFill>
                  <a:latin typeface="Arial" panose="020B0604020202020204"/>
                  <a:cs typeface="Calibri" panose="020F0502020204030204" pitchFamily="34" charset="0"/>
                </a:rPr>
                <a:t> </a:t>
              </a:r>
              <a:br>
                <a:rPr lang="en-US" sz="1467" kern="0" dirty="0">
                  <a:solidFill>
                    <a:srgbClr val="FFFFFF"/>
                  </a:solidFill>
                  <a:latin typeface="Arial" panose="020B0604020202020204"/>
                  <a:cs typeface="Calibri" panose="020F0502020204030204" pitchFamily="34" charset="0"/>
                </a:rPr>
              </a:br>
              <a:r>
                <a:rPr lang="en-US" sz="1467" kern="0" dirty="0">
                  <a:solidFill>
                    <a:srgbClr val="FFFFFF"/>
                  </a:solidFill>
                  <a:latin typeface="Arial" panose="020B0604020202020204"/>
                  <a:cs typeface="Calibri" panose="020F0502020204030204" pitchFamily="34" charset="0"/>
                </a:rPr>
                <a:t>± decitabine</a:t>
              </a:r>
            </a:p>
          </p:txBody>
        </p:sp>
        <p:sp>
          <p:nvSpPr>
            <p:cNvPr id="38" name="Plus 37"/>
            <p:cNvSpPr/>
            <p:nvPr/>
          </p:nvSpPr>
          <p:spPr>
            <a:xfrm>
              <a:off x="5321628" y="5350138"/>
              <a:ext cx="228600" cy="228600"/>
            </a:xfrm>
            <a:prstGeom prst="mathPlus">
              <a:avLst/>
            </a:prstGeom>
            <a:solidFill>
              <a:srgbClr val="023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3181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56">
            <a:extLst>
              <a:ext uri="{FF2B5EF4-FFF2-40B4-BE49-F238E27FC236}">
                <a16:creationId xmlns:a16="http://schemas.microsoft.com/office/drawing/2014/main" id="{3ECE78C3-5731-4DB4-9FE9-F53C71BB772B}"/>
              </a:ext>
            </a:extLst>
          </p:cNvPr>
          <p:cNvSpPr>
            <a:spLocks noGrp="1"/>
          </p:cNvSpPr>
          <p:nvPr>
            <p:ph type="title"/>
          </p:nvPr>
        </p:nvSpPr>
        <p:spPr>
          <a:xfrm>
            <a:off x="414481" y="31968"/>
            <a:ext cx="11777519" cy="723826"/>
          </a:xfrm>
        </p:spPr>
        <p:txBody>
          <a:bodyPr>
            <a:noAutofit/>
          </a:bodyPr>
          <a:lstStyle/>
          <a:p>
            <a:r>
              <a:rPr lang="en-US" sz="2600" dirty="0"/>
              <a:t>Saturation of sTIM-3 Was Achieved With </a:t>
            </a:r>
            <a:r>
              <a:rPr lang="en-US" sz="2600" dirty="0" err="1"/>
              <a:t>Sabatolimab</a:t>
            </a:r>
            <a:r>
              <a:rPr lang="en-US" sz="2600" dirty="0"/>
              <a:t> Doses </a:t>
            </a:r>
            <a:br>
              <a:rPr lang="en-US" sz="2600" dirty="0"/>
            </a:br>
            <a:r>
              <a:rPr lang="pl-PL" sz="2600" dirty="0"/>
              <a:t>≥240 mg Q2W and ≥800 mg Q4W</a:t>
            </a:r>
            <a:endParaRPr lang="en-US" sz="2600" dirty="0"/>
          </a:p>
        </p:txBody>
      </p:sp>
      <p:sp>
        <p:nvSpPr>
          <p:cNvPr id="2" name="Slide Number Placeholder 1">
            <a:extLst>
              <a:ext uri="{FF2B5EF4-FFF2-40B4-BE49-F238E27FC236}">
                <a16:creationId xmlns:a16="http://schemas.microsoft.com/office/drawing/2014/main" id="{23A19CA6-14BC-4A8A-A3E4-CEC4A01AF617}"/>
              </a:ext>
            </a:extLst>
          </p:cNvPr>
          <p:cNvSpPr>
            <a:spLocks noGrp="1"/>
          </p:cNvSpPr>
          <p:nvPr>
            <p:ph type="sldNum" sz="quarter" idx="12"/>
          </p:nvPr>
        </p:nvSpPr>
        <p:spPr/>
        <p:txBody>
          <a:bodyPr/>
          <a:lstStyle/>
          <a:p>
            <a:fld id="{DA69A137-6BDB-47B4-8B9B-30BE2E63C07B}" type="slidenum">
              <a:rPr lang="en-US" smtClean="0"/>
              <a:pPr/>
              <a:t>6</a:t>
            </a:fld>
            <a:endParaRPr lang="en-US" dirty="0"/>
          </a:p>
        </p:txBody>
      </p:sp>
      <p:sp>
        <p:nvSpPr>
          <p:cNvPr id="30" name="Content Placeholder 2">
            <a:extLst>
              <a:ext uri="{FF2B5EF4-FFF2-40B4-BE49-F238E27FC236}">
                <a16:creationId xmlns:a16="http://schemas.microsoft.com/office/drawing/2014/main" id="{A52E4098-34DC-654D-B8CB-300CC7F7C7F6}"/>
              </a:ext>
            </a:extLst>
          </p:cNvPr>
          <p:cNvSpPr txBox="1">
            <a:spLocks/>
          </p:cNvSpPr>
          <p:nvPr/>
        </p:nvSpPr>
        <p:spPr>
          <a:xfrm>
            <a:off x="237948" y="1813781"/>
            <a:ext cx="4246233" cy="1974816"/>
          </a:xfrm>
          <a:prstGeom prst="rect">
            <a:avLst/>
          </a:prstGeom>
        </p:spPr>
        <p:txBody>
          <a:bodyPr>
            <a:noAutofit/>
          </a:bodyPr>
          <a:lstStyle>
            <a:lvl1pPr marL="228600" indent="-228600" algn="l" defTabSz="914400" rtl="0" eaLnBrk="1" latinLnBrk="0" hangingPunct="1">
              <a:lnSpc>
                <a:spcPct val="100000"/>
              </a:lnSpc>
              <a:spcBef>
                <a:spcPts val="1200"/>
              </a:spcBef>
              <a:buClr>
                <a:schemeClr val="accent4"/>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1200"/>
              </a:spcBef>
              <a:buClr>
                <a:schemeClr val="accent4"/>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1200"/>
              </a:spcBef>
              <a:buClr>
                <a:schemeClr val="accent4"/>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12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12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6910" indent="0">
              <a:buFont typeface="Arial" panose="020B0604020202020204" pitchFamily="34" charset="0"/>
              <a:buNone/>
            </a:pPr>
            <a:r>
              <a:rPr lang="en-US" sz="1800" dirty="0"/>
              <a:t>In patients with solid tumors, sabatolimab doses ≥240 mg Q2W or ≥800 mg Q4W showed</a:t>
            </a:r>
            <a:endParaRPr lang="en-US" sz="1800" strike="sngStrike" dirty="0">
              <a:highlight>
                <a:srgbClr val="00FFFF"/>
              </a:highlight>
            </a:endParaRPr>
          </a:p>
          <a:p>
            <a:pPr marL="690016" lvl="1" indent="-228594">
              <a:buFont typeface="Arial" panose="020B0604020202020204" pitchFamily="34" charset="0"/>
              <a:buChar char="•"/>
            </a:pPr>
            <a:r>
              <a:rPr lang="en-US" dirty="0"/>
              <a:t>Plateau in accumulated total sTIM-3 </a:t>
            </a:r>
          </a:p>
          <a:p>
            <a:pPr marL="690016" lvl="1" indent="-228594">
              <a:buFont typeface="Arial" panose="020B0604020202020204" pitchFamily="34" charset="0"/>
              <a:buChar char="•"/>
            </a:pPr>
            <a:r>
              <a:rPr lang="en-US" dirty="0"/>
              <a:t>Proportional dose-exposure </a:t>
            </a:r>
            <a:r>
              <a:rPr lang="en-PH" dirty="0"/>
              <a:t>relationship</a:t>
            </a:r>
          </a:p>
          <a:p>
            <a:pPr marL="692132" lvl="1" indent="-380990">
              <a:buFont typeface="Arial" panose="020B0604020202020204" pitchFamily="34" charset="0"/>
              <a:buChar char="•"/>
            </a:pPr>
            <a:endParaRPr lang="en-US" dirty="0"/>
          </a:p>
        </p:txBody>
      </p:sp>
      <p:sp>
        <p:nvSpPr>
          <p:cNvPr id="675" name="Footer Placeholder 1">
            <a:extLst>
              <a:ext uri="{FF2B5EF4-FFF2-40B4-BE49-F238E27FC236}">
                <a16:creationId xmlns:a16="http://schemas.microsoft.com/office/drawing/2014/main" id="{76DBE6D4-E660-4D9C-B5A2-09CF62FEB5FE}"/>
              </a:ext>
            </a:extLst>
          </p:cNvPr>
          <p:cNvSpPr>
            <a:spLocks noGrp="1"/>
          </p:cNvSpPr>
          <p:nvPr>
            <p:ph type="ftr" sz="quarter" idx="3"/>
          </p:nvPr>
        </p:nvSpPr>
        <p:spPr>
          <a:xfrm>
            <a:off x="459507" y="6279132"/>
            <a:ext cx="10515599" cy="313604"/>
          </a:xfrm>
        </p:spPr>
        <p:txBody>
          <a:bodyPr/>
          <a:lstStyle/>
          <a:p>
            <a:pPr marL="11113" defTabSz="914377"/>
            <a:r>
              <a:rPr lang="en-PH" sz="800" dirty="0">
                <a:cs typeface="Calibri" panose="020F0502020204030204" pitchFamily="34" charset="0"/>
              </a:rPr>
              <a:t>sTIM-3, soluble TIM-3</a:t>
            </a:r>
          </a:p>
        </p:txBody>
      </p:sp>
      <p:sp>
        <p:nvSpPr>
          <p:cNvPr id="676" name="TextBox 675">
            <a:extLst>
              <a:ext uri="{FF2B5EF4-FFF2-40B4-BE49-F238E27FC236}">
                <a16:creationId xmlns:a16="http://schemas.microsoft.com/office/drawing/2014/main" id="{76C58104-D066-4F13-9D15-992AB9059F19}"/>
              </a:ext>
            </a:extLst>
          </p:cNvPr>
          <p:cNvSpPr txBox="1"/>
          <p:nvPr/>
        </p:nvSpPr>
        <p:spPr>
          <a:xfrm>
            <a:off x="7404065" y="5158619"/>
            <a:ext cx="2029680" cy="261610"/>
          </a:xfrm>
          <a:prstGeom prst="rect">
            <a:avLst/>
          </a:prstGeom>
          <a:noFill/>
        </p:spPr>
        <p:txBody>
          <a:bodyPr wrap="square" rtlCol="0">
            <a:spAutoFit/>
          </a:bodyPr>
          <a:lstStyle/>
          <a:p>
            <a:pPr algn="ctr"/>
            <a:r>
              <a:rPr lang="en-US" sz="1100" b="1" dirty="0">
                <a:latin typeface="Arial" panose="020B0604020202020204" pitchFamily="34" charset="0"/>
                <a:cs typeface="Arial" panose="020B0604020202020204" pitchFamily="34" charset="0"/>
              </a:rPr>
              <a:t>Time, </a:t>
            </a:r>
            <a:r>
              <a:rPr lang="en-US" sz="1100" b="1" dirty="0" err="1">
                <a:latin typeface="Arial" panose="020B0604020202020204" pitchFamily="34" charset="0"/>
                <a:cs typeface="Arial" panose="020B0604020202020204" pitchFamily="34" charset="0"/>
              </a:rPr>
              <a:t>mo</a:t>
            </a:r>
            <a:endParaRPr lang="en-PH" sz="1100" b="1" dirty="0">
              <a:latin typeface="Arial" panose="020B0604020202020204" pitchFamily="34" charset="0"/>
              <a:cs typeface="Arial" panose="020B0604020202020204" pitchFamily="34" charset="0"/>
            </a:endParaRPr>
          </a:p>
        </p:txBody>
      </p:sp>
      <p:grpSp>
        <p:nvGrpSpPr>
          <p:cNvPr id="677" name="Group 676">
            <a:extLst>
              <a:ext uri="{FF2B5EF4-FFF2-40B4-BE49-F238E27FC236}">
                <a16:creationId xmlns:a16="http://schemas.microsoft.com/office/drawing/2014/main" id="{679D8A84-4971-4AB5-A8CA-CDC8A779BE25}"/>
              </a:ext>
            </a:extLst>
          </p:cNvPr>
          <p:cNvGrpSpPr/>
          <p:nvPr/>
        </p:nvGrpSpPr>
        <p:grpSpPr>
          <a:xfrm>
            <a:off x="5538794" y="3445668"/>
            <a:ext cx="2799681" cy="1742926"/>
            <a:chOff x="5538794" y="3445668"/>
            <a:chExt cx="2799681" cy="1742926"/>
          </a:xfrm>
        </p:grpSpPr>
        <p:grpSp>
          <p:nvGrpSpPr>
            <p:cNvPr id="678" name="Group 677">
              <a:extLst>
                <a:ext uri="{FF2B5EF4-FFF2-40B4-BE49-F238E27FC236}">
                  <a16:creationId xmlns:a16="http://schemas.microsoft.com/office/drawing/2014/main" id="{9678C7A0-ECB0-4A86-AFE8-F35DF8E179C0}"/>
                </a:ext>
              </a:extLst>
            </p:cNvPr>
            <p:cNvGrpSpPr/>
            <p:nvPr/>
          </p:nvGrpSpPr>
          <p:grpSpPr>
            <a:xfrm>
              <a:off x="5538794" y="3452812"/>
              <a:ext cx="2767006" cy="1483519"/>
              <a:chOff x="5538794" y="1876425"/>
              <a:chExt cx="2767006" cy="1483519"/>
            </a:xfrm>
          </p:grpSpPr>
          <p:grpSp>
            <p:nvGrpSpPr>
              <p:cNvPr id="714" name="Group 713">
                <a:extLst>
                  <a:ext uri="{FF2B5EF4-FFF2-40B4-BE49-F238E27FC236}">
                    <a16:creationId xmlns:a16="http://schemas.microsoft.com/office/drawing/2014/main" id="{B9DAF585-B537-41A3-9C1F-3CF0D1F705D8}"/>
                  </a:ext>
                </a:extLst>
              </p:cNvPr>
              <p:cNvGrpSpPr/>
              <p:nvPr/>
            </p:nvGrpSpPr>
            <p:grpSpPr>
              <a:xfrm>
                <a:off x="5538794" y="1976436"/>
                <a:ext cx="2767006" cy="1183482"/>
                <a:chOff x="5538794" y="1976436"/>
                <a:chExt cx="2767006" cy="1183482"/>
              </a:xfrm>
            </p:grpSpPr>
            <p:cxnSp>
              <p:nvCxnSpPr>
                <p:cNvPr id="799" name="Straight Connector 798">
                  <a:extLst>
                    <a:ext uri="{FF2B5EF4-FFF2-40B4-BE49-F238E27FC236}">
                      <a16:creationId xmlns:a16="http://schemas.microsoft.com/office/drawing/2014/main" id="{AF82D9F8-DF56-414E-B607-1A2EAECE6D93}"/>
                    </a:ext>
                  </a:extLst>
                </p:cNvPr>
                <p:cNvCxnSpPr>
                  <a:cxnSpLocks/>
                </p:cNvCxnSpPr>
                <p:nvPr/>
              </p:nvCxnSpPr>
              <p:spPr>
                <a:xfrm flipH="1">
                  <a:off x="5538794" y="3159918"/>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6" name="Straight Connector 805">
                  <a:extLst>
                    <a:ext uri="{FF2B5EF4-FFF2-40B4-BE49-F238E27FC236}">
                      <a16:creationId xmlns:a16="http://schemas.microsoft.com/office/drawing/2014/main" id="{A04FA92F-E884-47A4-8FA8-EF646015E4E6}"/>
                    </a:ext>
                  </a:extLst>
                </p:cNvPr>
                <p:cNvCxnSpPr>
                  <a:cxnSpLocks/>
                </p:cNvCxnSpPr>
                <p:nvPr/>
              </p:nvCxnSpPr>
              <p:spPr>
                <a:xfrm flipH="1">
                  <a:off x="5538794" y="2978943"/>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ABFC656F-C924-4345-870F-AADBD593E1B9}"/>
                    </a:ext>
                  </a:extLst>
                </p:cNvPr>
                <p:cNvCxnSpPr>
                  <a:cxnSpLocks/>
                </p:cNvCxnSpPr>
                <p:nvPr/>
              </p:nvCxnSpPr>
              <p:spPr>
                <a:xfrm flipH="1">
                  <a:off x="5538794" y="2807493"/>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DCC99966-B85B-473A-A034-47E6A2204847}"/>
                    </a:ext>
                  </a:extLst>
                </p:cNvPr>
                <p:cNvCxnSpPr>
                  <a:cxnSpLocks/>
                </p:cNvCxnSpPr>
                <p:nvPr/>
              </p:nvCxnSpPr>
              <p:spPr>
                <a:xfrm flipH="1">
                  <a:off x="5538794" y="2728912"/>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2AE5E433-5CF4-46F9-8FC2-DA5515B234DD}"/>
                    </a:ext>
                  </a:extLst>
                </p:cNvPr>
                <p:cNvCxnSpPr>
                  <a:cxnSpLocks/>
                </p:cNvCxnSpPr>
                <p:nvPr/>
              </p:nvCxnSpPr>
              <p:spPr>
                <a:xfrm flipH="1">
                  <a:off x="5538794" y="2647949"/>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CABE18CF-1E24-4371-8D06-161453D89D8A}"/>
                    </a:ext>
                  </a:extLst>
                </p:cNvPr>
                <p:cNvCxnSpPr>
                  <a:cxnSpLocks/>
                </p:cNvCxnSpPr>
                <p:nvPr/>
              </p:nvCxnSpPr>
              <p:spPr>
                <a:xfrm flipH="1">
                  <a:off x="5538794" y="2569368"/>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8A43B0FF-CFE7-4A38-9399-9C5F8472D561}"/>
                    </a:ext>
                  </a:extLst>
                </p:cNvPr>
                <p:cNvCxnSpPr>
                  <a:cxnSpLocks/>
                </p:cNvCxnSpPr>
                <p:nvPr/>
              </p:nvCxnSpPr>
              <p:spPr>
                <a:xfrm flipH="1">
                  <a:off x="5538794" y="2495549"/>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74" name="Straight Connector 873">
                  <a:extLst>
                    <a:ext uri="{FF2B5EF4-FFF2-40B4-BE49-F238E27FC236}">
                      <a16:creationId xmlns:a16="http://schemas.microsoft.com/office/drawing/2014/main" id="{64A3099C-C41C-4090-B049-D165D698167B}"/>
                    </a:ext>
                  </a:extLst>
                </p:cNvPr>
                <p:cNvCxnSpPr>
                  <a:cxnSpLocks/>
                </p:cNvCxnSpPr>
                <p:nvPr/>
              </p:nvCxnSpPr>
              <p:spPr>
                <a:xfrm flipH="1">
                  <a:off x="5538794" y="2300287"/>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a:extLst>
                    <a:ext uri="{FF2B5EF4-FFF2-40B4-BE49-F238E27FC236}">
                      <a16:creationId xmlns:a16="http://schemas.microsoft.com/office/drawing/2014/main" id="{DEE2968D-D8B3-429B-9EDA-656E3C775FBB}"/>
                    </a:ext>
                  </a:extLst>
                </p:cNvPr>
                <p:cNvCxnSpPr>
                  <a:cxnSpLocks/>
                </p:cNvCxnSpPr>
                <p:nvPr/>
              </p:nvCxnSpPr>
              <p:spPr>
                <a:xfrm flipH="1">
                  <a:off x="5538794" y="2383630"/>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2" name="Straight Connector 941">
                  <a:extLst>
                    <a:ext uri="{FF2B5EF4-FFF2-40B4-BE49-F238E27FC236}">
                      <a16:creationId xmlns:a16="http://schemas.microsoft.com/office/drawing/2014/main" id="{46D36D0C-B7C5-49FE-B8EA-FF6BB4AEC3E4}"/>
                    </a:ext>
                  </a:extLst>
                </p:cNvPr>
                <p:cNvCxnSpPr>
                  <a:cxnSpLocks/>
                </p:cNvCxnSpPr>
                <p:nvPr/>
              </p:nvCxnSpPr>
              <p:spPr>
                <a:xfrm flipH="1">
                  <a:off x="5538794" y="2207418"/>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5" name="Straight Connector 944">
                  <a:extLst>
                    <a:ext uri="{FF2B5EF4-FFF2-40B4-BE49-F238E27FC236}">
                      <a16:creationId xmlns:a16="http://schemas.microsoft.com/office/drawing/2014/main" id="{66C18977-96AB-4CDD-B5C4-0B80E62B4113}"/>
                    </a:ext>
                  </a:extLst>
                </p:cNvPr>
                <p:cNvCxnSpPr>
                  <a:cxnSpLocks/>
                </p:cNvCxnSpPr>
                <p:nvPr/>
              </p:nvCxnSpPr>
              <p:spPr>
                <a:xfrm flipH="1">
                  <a:off x="5538794" y="2131218"/>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6" name="Straight Connector 945">
                  <a:extLst>
                    <a:ext uri="{FF2B5EF4-FFF2-40B4-BE49-F238E27FC236}">
                      <a16:creationId xmlns:a16="http://schemas.microsoft.com/office/drawing/2014/main" id="{166200D0-0105-415A-8C6B-7109E3FF0BB3}"/>
                    </a:ext>
                  </a:extLst>
                </p:cNvPr>
                <p:cNvCxnSpPr>
                  <a:cxnSpLocks/>
                </p:cNvCxnSpPr>
                <p:nvPr/>
              </p:nvCxnSpPr>
              <p:spPr>
                <a:xfrm flipH="1">
                  <a:off x="5538794" y="2052637"/>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7" name="Straight Connector 946">
                  <a:extLst>
                    <a:ext uri="{FF2B5EF4-FFF2-40B4-BE49-F238E27FC236}">
                      <a16:creationId xmlns:a16="http://schemas.microsoft.com/office/drawing/2014/main" id="{83547E2C-050B-4C1C-A9BE-18CE8279FF85}"/>
                    </a:ext>
                  </a:extLst>
                </p:cNvPr>
                <p:cNvCxnSpPr>
                  <a:cxnSpLocks/>
                </p:cNvCxnSpPr>
                <p:nvPr/>
              </p:nvCxnSpPr>
              <p:spPr>
                <a:xfrm flipH="1">
                  <a:off x="5538794" y="1976436"/>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715" name="Group 714">
                <a:extLst>
                  <a:ext uri="{FF2B5EF4-FFF2-40B4-BE49-F238E27FC236}">
                    <a16:creationId xmlns:a16="http://schemas.microsoft.com/office/drawing/2014/main" id="{482E94D6-6C5B-45C2-879C-1395945672D1}"/>
                  </a:ext>
                </a:extLst>
              </p:cNvPr>
              <p:cNvGrpSpPr/>
              <p:nvPr/>
            </p:nvGrpSpPr>
            <p:grpSpPr>
              <a:xfrm>
                <a:off x="5676900" y="1876425"/>
                <a:ext cx="2583656" cy="1483519"/>
                <a:chOff x="5676900" y="1876425"/>
                <a:chExt cx="2574132" cy="1483519"/>
              </a:xfrm>
            </p:grpSpPr>
            <p:cxnSp>
              <p:nvCxnSpPr>
                <p:cNvPr id="719" name="Straight Connector 718">
                  <a:extLst>
                    <a:ext uri="{FF2B5EF4-FFF2-40B4-BE49-F238E27FC236}">
                      <a16:creationId xmlns:a16="http://schemas.microsoft.com/office/drawing/2014/main" id="{4B4A303D-3E3C-4D3E-9B24-825FE6C383AF}"/>
                    </a:ext>
                  </a:extLst>
                </p:cNvPr>
                <p:cNvCxnSpPr/>
                <p:nvPr/>
              </p:nvCxnSpPr>
              <p:spPr>
                <a:xfrm>
                  <a:off x="5676900"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0" name="Straight Connector 719">
                  <a:extLst>
                    <a:ext uri="{FF2B5EF4-FFF2-40B4-BE49-F238E27FC236}">
                      <a16:creationId xmlns:a16="http://schemas.microsoft.com/office/drawing/2014/main" id="{AB883112-0CB0-4235-9570-CB39A4A9D2AF}"/>
                    </a:ext>
                  </a:extLst>
                </p:cNvPr>
                <p:cNvCxnSpPr/>
                <p:nvPr/>
              </p:nvCxnSpPr>
              <p:spPr>
                <a:xfrm>
                  <a:off x="5793906"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4" name="Straight Connector 723">
                  <a:extLst>
                    <a:ext uri="{FF2B5EF4-FFF2-40B4-BE49-F238E27FC236}">
                      <a16:creationId xmlns:a16="http://schemas.microsoft.com/office/drawing/2014/main" id="{A958E4B2-D8CB-401B-880D-CBFDF8F31A98}"/>
                    </a:ext>
                  </a:extLst>
                </p:cNvPr>
                <p:cNvCxnSpPr/>
                <p:nvPr/>
              </p:nvCxnSpPr>
              <p:spPr>
                <a:xfrm>
                  <a:off x="5910912"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8" name="Straight Connector 727">
                  <a:extLst>
                    <a:ext uri="{FF2B5EF4-FFF2-40B4-BE49-F238E27FC236}">
                      <a16:creationId xmlns:a16="http://schemas.microsoft.com/office/drawing/2014/main" id="{6564C800-BF4A-4603-A92F-33CECD75D725}"/>
                    </a:ext>
                  </a:extLst>
                </p:cNvPr>
                <p:cNvCxnSpPr/>
                <p:nvPr/>
              </p:nvCxnSpPr>
              <p:spPr>
                <a:xfrm>
                  <a:off x="6027918"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id="{3E4B0D1C-0ECF-4C7E-B220-733A0E8317BF}"/>
                    </a:ext>
                  </a:extLst>
                </p:cNvPr>
                <p:cNvCxnSpPr/>
                <p:nvPr/>
              </p:nvCxnSpPr>
              <p:spPr>
                <a:xfrm>
                  <a:off x="6144924"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id="{4C658864-3B8D-49CC-8533-5824E84FC1DD}"/>
                    </a:ext>
                  </a:extLst>
                </p:cNvPr>
                <p:cNvCxnSpPr/>
                <p:nvPr/>
              </p:nvCxnSpPr>
              <p:spPr>
                <a:xfrm>
                  <a:off x="6261930"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a:extLst>
                    <a:ext uri="{FF2B5EF4-FFF2-40B4-BE49-F238E27FC236}">
                      <a16:creationId xmlns:a16="http://schemas.microsoft.com/office/drawing/2014/main" id="{41085DDC-D0D5-4D49-8E9B-3FECE969B671}"/>
                    </a:ext>
                  </a:extLst>
                </p:cNvPr>
                <p:cNvCxnSpPr/>
                <p:nvPr/>
              </p:nvCxnSpPr>
              <p:spPr>
                <a:xfrm>
                  <a:off x="6378936"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2" name="Straight Connector 751">
                  <a:extLst>
                    <a:ext uri="{FF2B5EF4-FFF2-40B4-BE49-F238E27FC236}">
                      <a16:creationId xmlns:a16="http://schemas.microsoft.com/office/drawing/2014/main" id="{BFB02A1A-D3DE-40E6-A7D9-EAFF9C62DE8C}"/>
                    </a:ext>
                  </a:extLst>
                </p:cNvPr>
                <p:cNvCxnSpPr/>
                <p:nvPr/>
              </p:nvCxnSpPr>
              <p:spPr>
                <a:xfrm>
                  <a:off x="6495942"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id="{227DFDE0-5972-4625-B353-6B26E545EA31}"/>
                    </a:ext>
                  </a:extLst>
                </p:cNvPr>
                <p:cNvCxnSpPr/>
                <p:nvPr/>
              </p:nvCxnSpPr>
              <p:spPr>
                <a:xfrm>
                  <a:off x="6612948"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61" name="Straight Connector 760">
                  <a:extLst>
                    <a:ext uri="{FF2B5EF4-FFF2-40B4-BE49-F238E27FC236}">
                      <a16:creationId xmlns:a16="http://schemas.microsoft.com/office/drawing/2014/main" id="{1537691A-996D-4CAD-AFA3-0EB486E755DD}"/>
                    </a:ext>
                  </a:extLst>
                </p:cNvPr>
                <p:cNvCxnSpPr/>
                <p:nvPr/>
              </p:nvCxnSpPr>
              <p:spPr>
                <a:xfrm>
                  <a:off x="6729954"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62" name="Straight Connector 761">
                  <a:extLst>
                    <a:ext uri="{FF2B5EF4-FFF2-40B4-BE49-F238E27FC236}">
                      <a16:creationId xmlns:a16="http://schemas.microsoft.com/office/drawing/2014/main" id="{7318A0DE-EB4F-4C85-BA39-B1E2FF333942}"/>
                    </a:ext>
                  </a:extLst>
                </p:cNvPr>
                <p:cNvCxnSpPr/>
                <p:nvPr/>
              </p:nvCxnSpPr>
              <p:spPr>
                <a:xfrm>
                  <a:off x="6846960"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66" name="Straight Connector 765">
                  <a:extLst>
                    <a:ext uri="{FF2B5EF4-FFF2-40B4-BE49-F238E27FC236}">
                      <a16:creationId xmlns:a16="http://schemas.microsoft.com/office/drawing/2014/main" id="{95EC65E6-1FFD-4D03-B27D-42FAF5674766}"/>
                    </a:ext>
                  </a:extLst>
                </p:cNvPr>
                <p:cNvCxnSpPr/>
                <p:nvPr/>
              </p:nvCxnSpPr>
              <p:spPr>
                <a:xfrm>
                  <a:off x="6963966"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67" name="Straight Connector 766">
                  <a:extLst>
                    <a:ext uri="{FF2B5EF4-FFF2-40B4-BE49-F238E27FC236}">
                      <a16:creationId xmlns:a16="http://schemas.microsoft.com/office/drawing/2014/main" id="{A5347EB0-B4AA-47CF-82ED-CBE0D57C1C93}"/>
                    </a:ext>
                  </a:extLst>
                </p:cNvPr>
                <p:cNvCxnSpPr/>
                <p:nvPr/>
              </p:nvCxnSpPr>
              <p:spPr>
                <a:xfrm>
                  <a:off x="7080972"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68" name="Straight Connector 767">
                  <a:extLst>
                    <a:ext uri="{FF2B5EF4-FFF2-40B4-BE49-F238E27FC236}">
                      <a16:creationId xmlns:a16="http://schemas.microsoft.com/office/drawing/2014/main" id="{3376D66D-D70E-4D1C-B612-55B578D51576}"/>
                    </a:ext>
                  </a:extLst>
                </p:cNvPr>
                <p:cNvCxnSpPr/>
                <p:nvPr/>
              </p:nvCxnSpPr>
              <p:spPr>
                <a:xfrm>
                  <a:off x="7197978"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69" name="Straight Connector 768">
                  <a:extLst>
                    <a:ext uri="{FF2B5EF4-FFF2-40B4-BE49-F238E27FC236}">
                      <a16:creationId xmlns:a16="http://schemas.microsoft.com/office/drawing/2014/main" id="{A9A574B4-2800-4B6E-9ED6-EA53764E94BB}"/>
                    </a:ext>
                  </a:extLst>
                </p:cNvPr>
                <p:cNvCxnSpPr/>
                <p:nvPr/>
              </p:nvCxnSpPr>
              <p:spPr>
                <a:xfrm>
                  <a:off x="7314984"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0" name="Straight Connector 769">
                  <a:extLst>
                    <a:ext uri="{FF2B5EF4-FFF2-40B4-BE49-F238E27FC236}">
                      <a16:creationId xmlns:a16="http://schemas.microsoft.com/office/drawing/2014/main" id="{F130DA48-1E28-47EE-BAB4-3B64E5D0365D}"/>
                    </a:ext>
                  </a:extLst>
                </p:cNvPr>
                <p:cNvCxnSpPr/>
                <p:nvPr/>
              </p:nvCxnSpPr>
              <p:spPr>
                <a:xfrm>
                  <a:off x="7431990"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7" name="Straight Connector 776">
                  <a:extLst>
                    <a:ext uri="{FF2B5EF4-FFF2-40B4-BE49-F238E27FC236}">
                      <a16:creationId xmlns:a16="http://schemas.microsoft.com/office/drawing/2014/main" id="{ED17515A-FD0F-4144-AFE2-DFF8757E8219}"/>
                    </a:ext>
                  </a:extLst>
                </p:cNvPr>
                <p:cNvCxnSpPr/>
                <p:nvPr/>
              </p:nvCxnSpPr>
              <p:spPr>
                <a:xfrm>
                  <a:off x="7548996"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2E2D6D82-D20F-4556-8604-63C5AC28D986}"/>
                    </a:ext>
                  </a:extLst>
                </p:cNvPr>
                <p:cNvCxnSpPr/>
                <p:nvPr/>
              </p:nvCxnSpPr>
              <p:spPr>
                <a:xfrm>
                  <a:off x="7666002"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a:extLst>
                    <a:ext uri="{FF2B5EF4-FFF2-40B4-BE49-F238E27FC236}">
                      <a16:creationId xmlns:a16="http://schemas.microsoft.com/office/drawing/2014/main" id="{57BF42A7-CEB4-46AF-9BC0-69AEA943632B}"/>
                    </a:ext>
                  </a:extLst>
                </p:cNvPr>
                <p:cNvCxnSpPr/>
                <p:nvPr/>
              </p:nvCxnSpPr>
              <p:spPr>
                <a:xfrm>
                  <a:off x="7783008"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a:extLst>
                    <a:ext uri="{FF2B5EF4-FFF2-40B4-BE49-F238E27FC236}">
                      <a16:creationId xmlns:a16="http://schemas.microsoft.com/office/drawing/2014/main" id="{BB5C868E-C2C3-490C-AD17-FE48BDD933E9}"/>
                    </a:ext>
                  </a:extLst>
                </p:cNvPr>
                <p:cNvCxnSpPr/>
                <p:nvPr/>
              </p:nvCxnSpPr>
              <p:spPr>
                <a:xfrm>
                  <a:off x="7900014"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a:extLst>
                    <a:ext uri="{FF2B5EF4-FFF2-40B4-BE49-F238E27FC236}">
                      <a16:creationId xmlns:a16="http://schemas.microsoft.com/office/drawing/2014/main" id="{0D163A0C-C01A-4136-B506-3621C5976A31}"/>
                    </a:ext>
                  </a:extLst>
                </p:cNvPr>
                <p:cNvCxnSpPr/>
                <p:nvPr/>
              </p:nvCxnSpPr>
              <p:spPr>
                <a:xfrm>
                  <a:off x="8017020"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a:extLst>
                    <a:ext uri="{FF2B5EF4-FFF2-40B4-BE49-F238E27FC236}">
                      <a16:creationId xmlns:a16="http://schemas.microsoft.com/office/drawing/2014/main" id="{77E4AAA7-63DE-41AE-B447-82C22B3C34A4}"/>
                    </a:ext>
                  </a:extLst>
                </p:cNvPr>
                <p:cNvCxnSpPr/>
                <p:nvPr/>
              </p:nvCxnSpPr>
              <p:spPr>
                <a:xfrm>
                  <a:off x="8134026"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a:extLst>
                    <a:ext uri="{FF2B5EF4-FFF2-40B4-BE49-F238E27FC236}">
                      <a16:creationId xmlns:a16="http://schemas.microsoft.com/office/drawing/2014/main" id="{7AE6C777-A3D5-41C3-B08F-A3340BB0A8EB}"/>
                    </a:ext>
                  </a:extLst>
                </p:cNvPr>
                <p:cNvCxnSpPr/>
                <p:nvPr/>
              </p:nvCxnSpPr>
              <p:spPr>
                <a:xfrm>
                  <a:off x="8251032"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679" name="Rectangle 678">
              <a:extLst>
                <a:ext uri="{FF2B5EF4-FFF2-40B4-BE49-F238E27FC236}">
                  <a16:creationId xmlns:a16="http://schemas.microsoft.com/office/drawing/2014/main" id="{AC354890-1F58-40D5-833C-727B8DA7206C}"/>
                </a:ext>
              </a:extLst>
            </p:cNvPr>
            <p:cNvSpPr/>
            <p:nvPr/>
          </p:nvSpPr>
          <p:spPr>
            <a:xfrm>
              <a:off x="5543550" y="3445668"/>
              <a:ext cx="2764427" cy="14835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0" name="Straight Connector 679">
              <a:extLst>
                <a:ext uri="{FF2B5EF4-FFF2-40B4-BE49-F238E27FC236}">
                  <a16:creationId xmlns:a16="http://schemas.microsoft.com/office/drawing/2014/main" id="{5AE04C76-5852-4D7E-8BE5-691764B11A06}"/>
                </a:ext>
              </a:extLst>
            </p:cNvPr>
            <p:cNvCxnSpPr>
              <a:cxnSpLocks/>
            </p:cNvCxnSpPr>
            <p:nvPr/>
          </p:nvCxnSpPr>
          <p:spPr>
            <a:xfrm>
              <a:off x="5673184"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81" name="TextBox 680">
              <a:extLst>
                <a:ext uri="{FF2B5EF4-FFF2-40B4-BE49-F238E27FC236}">
                  <a16:creationId xmlns:a16="http://schemas.microsoft.com/office/drawing/2014/main" id="{09473D9E-DCCC-47E1-957F-6A6CDB12EA10}"/>
                </a:ext>
              </a:extLst>
            </p:cNvPr>
            <p:cNvSpPr txBox="1"/>
            <p:nvPr/>
          </p:nvSpPr>
          <p:spPr>
            <a:xfrm>
              <a:off x="5630705" y="5003928"/>
              <a:ext cx="84959"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0</a:t>
              </a:r>
            </a:p>
          </p:txBody>
        </p:sp>
        <p:cxnSp>
          <p:nvCxnSpPr>
            <p:cNvPr id="682" name="Straight Connector 681">
              <a:extLst>
                <a:ext uri="{FF2B5EF4-FFF2-40B4-BE49-F238E27FC236}">
                  <a16:creationId xmlns:a16="http://schemas.microsoft.com/office/drawing/2014/main" id="{200084C7-3654-4A76-B0E6-9F3184C2B4AB}"/>
                </a:ext>
              </a:extLst>
            </p:cNvPr>
            <p:cNvCxnSpPr>
              <a:cxnSpLocks/>
            </p:cNvCxnSpPr>
            <p:nvPr/>
          </p:nvCxnSpPr>
          <p:spPr>
            <a:xfrm>
              <a:off x="5906546"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83" name="TextBox 682">
              <a:extLst>
                <a:ext uri="{FF2B5EF4-FFF2-40B4-BE49-F238E27FC236}">
                  <a16:creationId xmlns:a16="http://schemas.microsoft.com/office/drawing/2014/main" id="{DD5C9740-C8D6-4CB0-8892-85C2B4F64B9F}"/>
                </a:ext>
              </a:extLst>
            </p:cNvPr>
            <p:cNvSpPr txBox="1"/>
            <p:nvPr/>
          </p:nvSpPr>
          <p:spPr>
            <a:xfrm>
              <a:off x="5864067" y="5003928"/>
              <a:ext cx="84959"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1</a:t>
              </a:r>
            </a:p>
          </p:txBody>
        </p:sp>
        <p:cxnSp>
          <p:nvCxnSpPr>
            <p:cNvPr id="684" name="Straight Connector 683">
              <a:extLst>
                <a:ext uri="{FF2B5EF4-FFF2-40B4-BE49-F238E27FC236}">
                  <a16:creationId xmlns:a16="http://schemas.microsoft.com/office/drawing/2014/main" id="{D3C8F579-9C9E-46FF-AACB-024ECEC37283}"/>
                </a:ext>
              </a:extLst>
            </p:cNvPr>
            <p:cNvCxnSpPr>
              <a:cxnSpLocks/>
            </p:cNvCxnSpPr>
            <p:nvPr/>
          </p:nvCxnSpPr>
          <p:spPr>
            <a:xfrm>
              <a:off x="6139908"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85" name="TextBox 684">
              <a:extLst>
                <a:ext uri="{FF2B5EF4-FFF2-40B4-BE49-F238E27FC236}">
                  <a16:creationId xmlns:a16="http://schemas.microsoft.com/office/drawing/2014/main" id="{66F7B26D-5F8F-463B-9EBA-289BC054583A}"/>
                </a:ext>
              </a:extLst>
            </p:cNvPr>
            <p:cNvSpPr txBox="1"/>
            <p:nvPr/>
          </p:nvSpPr>
          <p:spPr>
            <a:xfrm>
              <a:off x="6097429" y="5003928"/>
              <a:ext cx="84959"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2</a:t>
              </a:r>
            </a:p>
          </p:txBody>
        </p:sp>
        <p:cxnSp>
          <p:nvCxnSpPr>
            <p:cNvPr id="686" name="Straight Connector 685">
              <a:extLst>
                <a:ext uri="{FF2B5EF4-FFF2-40B4-BE49-F238E27FC236}">
                  <a16:creationId xmlns:a16="http://schemas.microsoft.com/office/drawing/2014/main" id="{598C564E-B24C-4DF3-9E75-4BF0D735FE99}"/>
                </a:ext>
              </a:extLst>
            </p:cNvPr>
            <p:cNvCxnSpPr>
              <a:cxnSpLocks/>
            </p:cNvCxnSpPr>
            <p:nvPr/>
          </p:nvCxnSpPr>
          <p:spPr>
            <a:xfrm>
              <a:off x="6378034"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87" name="TextBox 686">
              <a:extLst>
                <a:ext uri="{FF2B5EF4-FFF2-40B4-BE49-F238E27FC236}">
                  <a16:creationId xmlns:a16="http://schemas.microsoft.com/office/drawing/2014/main" id="{B7181042-5E58-476C-B67B-61B16ED46A50}"/>
                </a:ext>
              </a:extLst>
            </p:cNvPr>
            <p:cNvSpPr txBox="1"/>
            <p:nvPr/>
          </p:nvSpPr>
          <p:spPr>
            <a:xfrm>
              <a:off x="6335555" y="5003928"/>
              <a:ext cx="84959"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3</a:t>
              </a:r>
            </a:p>
          </p:txBody>
        </p:sp>
        <p:cxnSp>
          <p:nvCxnSpPr>
            <p:cNvPr id="688" name="Straight Connector 687">
              <a:extLst>
                <a:ext uri="{FF2B5EF4-FFF2-40B4-BE49-F238E27FC236}">
                  <a16:creationId xmlns:a16="http://schemas.microsoft.com/office/drawing/2014/main" id="{95226AE0-CF69-4AC7-9F9E-03FB113D96AF}"/>
                </a:ext>
              </a:extLst>
            </p:cNvPr>
            <p:cNvCxnSpPr>
              <a:cxnSpLocks/>
            </p:cNvCxnSpPr>
            <p:nvPr/>
          </p:nvCxnSpPr>
          <p:spPr>
            <a:xfrm>
              <a:off x="6611396"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89" name="TextBox 688">
              <a:extLst>
                <a:ext uri="{FF2B5EF4-FFF2-40B4-BE49-F238E27FC236}">
                  <a16:creationId xmlns:a16="http://schemas.microsoft.com/office/drawing/2014/main" id="{3998461A-E842-44D9-A52E-65EB347ACF15}"/>
                </a:ext>
              </a:extLst>
            </p:cNvPr>
            <p:cNvSpPr txBox="1"/>
            <p:nvPr/>
          </p:nvSpPr>
          <p:spPr>
            <a:xfrm>
              <a:off x="6568917" y="5003928"/>
              <a:ext cx="84959"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4</a:t>
              </a:r>
            </a:p>
          </p:txBody>
        </p:sp>
        <p:cxnSp>
          <p:nvCxnSpPr>
            <p:cNvPr id="690" name="Straight Connector 689">
              <a:extLst>
                <a:ext uri="{FF2B5EF4-FFF2-40B4-BE49-F238E27FC236}">
                  <a16:creationId xmlns:a16="http://schemas.microsoft.com/office/drawing/2014/main" id="{B424194F-1A17-4A08-A7E0-1923A5B4827B}"/>
                </a:ext>
              </a:extLst>
            </p:cNvPr>
            <p:cNvCxnSpPr>
              <a:cxnSpLocks/>
            </p:cNvCxnSpPr>
            <p:nvPr/>
          </p:nvCxnSpPr>
          <p:spPr>
            <a:xfrm>
              <a:off x="6844758"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91" name="TextBox 690">
              <a:extLst>
                <a:ext uri="{FF2B5EF4-FFF2-40B4-BE49-F238E27FC236}">
                  <a16:creationId xmlns:a16="http://schemas.microsoft.com/office/drawing/2014/main" id="{7C9580AE-76B2-4757-9F52-CBA213E3FB6A}"/>
                </a:ext>
              </a:extLst>
            </p:cNvPr>
            <p:cNvSpPr txBox="1"/>
            <p:nvPr/>
          </p:nvSpPr>
          <p:spPr>
            <a:xfrm>
              <a:off x="6802279" y="5003928"/>
              <a:ext cx="84959"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5</a:t>
              </a:r>
            </a:p>
          </p:txBody>
        </p:sp>
        <p:cxnSp>
          <p:nvCxnSpPr>
            <p:cNvPr id="692" name="Straight Connector 691">
              <a:extLst>
                <a:ext uri="{FF2B5EF4-FFF2-40B4-BE49-F238E27FC236}">
                  <a16:creationId xmlns:a16="http://schemas.microsoft.com/office/drawing/2014/main" id="{30E1D59D-52C9-4794-98E0-5CA049FC9D8A}"/>
                </a:ext>
              </a:extLst>
            </p:cNvPr>
            <p:cNvCxnSpPr>
              <a:cxnSpLocks/>
            </p:cNvCxnSpPr>
            <p:nvPr/>
          </p:nvCxnSpPr>
          <p:spPr>
            <a:xfrm>
              <a:off x="7087647"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93" name="TextBox 692">
              <a:extLst>
                <a:ext uri="{FF2B5EF4-FFF2-40B4-BE49-F238E27FC236}">
                  <a16:creationId xmlns:a16="http://schemas.microsoft.com/office/drawing/2014/main" id="{EF8B640D-F2E7-4BA0-861B-1596698DE309}"/>
                </a:ext>
              </a:extLst>
            </p:cNvPr>
            <p:cNvSpPr txBox="1"/>
            <p:nvPr/>
          </p:nvSpPr>
          <p:spPr>
            <a:xfrm>
              <a:off x="7045168" y="5003928"/>
              <a:ext cx="84959"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6</a:t>
              </a:r>
            </a:p>
          </p:txBody>
        </p:sp>
        <p:cxnSp>
          <p:nvCxnSpPr>
            <p:cNvPr id="694" name="Straight Connector 693">
              <a:extLst>
                <a:ext uri="{FF2B5EF4-FFF2-40B4-BE49-F238E27FC236}">
                  <a16:creationId xmlns:a16="http://schemas.microsoft.com/office/drawing/2014/main" id="{04241ED0-85BC-4E39-86AF-A2662E600F2A}"/>
                </a:ext>
              </a:extLst>
            </p:cNvPr>
            <p:cNvCxnSpPr>
              <a:cxnSpLocks/>
            </p:cNvCxnSpPr>
            <p:nvPr/>
          </p:nvCxnSpPr>
          <p:spPr>
            <a:xfrm>
              <a:off x="7321009"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95" name="TextBox 694">
              <a:extLst>
                <a:ext uri="{FF2B5EF4-FFF2-40B4-BE49-F238E27FC236}">
                  <a16:creationId xmlns:a16="http://schemas.microsoft.com/office/drawing/2014/main" id="{5FB5337D-E8F3-40A5-8D82-06342FD85F9D}"/>
                </a:ext>
              </a:extLst>
            </p:cNvPr>
            <p:cNvSpPr txBox="1"/>
            <p:nvPr/>
          </p:nvSpPr>
          <p:spPr>
            <a:xfrm>
              <a:off x="7278530" y="5003928"/>
              <a:ext cx="84959"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7</a:t>
              </a:r>
            </a:p>
          </p:txBody>
        </p:sp>
        <p:cxnSp>
          <p:nvCxnSpPr>
            <p:cNvPr id="696" name="Straight Connector 695">
              <a:extLst>
                <a:ext uri="{FF2B5EF4-FFF2-40B4-BE49-F238E27FC236}">
                  <a16:creationId xmlns:a16="http://schemas.microsoft.com/office/drawing/2014/main" id="{8964011E-198B-4478-9D37-BB6CD810524A}"/>
                </a:ext>
              </a:extLst>
            </p:cNvPr>
            <p:cNvCxnSpPr>
              <a:cxnSpLocks/>
            </p:cNvCxnSpPr>
            <p:nvPr/>
          </p:nvCxnSpPr>
          <p:spPr>
            <a:xfrm>
              <a:off x="7554371"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97" name="TextBox 696">
              <a:extLst>
                <a:ext uri="{FF2B5EF4-FFF2-40B4-BE49-F238E27FC236}">
                  <a16:creationId xmlns:a16="http://schemas.microsoft.com/office/drawing/2014/main" id="{7A3714A7-CBC7-4F3B-969B-0FA426C29D75}"/>
                </a:ext>
              </a:extLst>
            </p:cNvPr>
            <p:cNvSpPr txBox="1"/>
            <p:nvPr/>
          </p:nvSpPr>
          <p:spPr>
            <a:xfrm>
              <a:off x="7511892" y="5003928"/>
              <a:ext cx="84959"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8</a:t>
              </a:r>
            </a:p>
          </p:txBody>
        </p:sp>
        <p:cxnSp>
          <p:nvCxnSpPr>
            <p:cNvPr id="699" name="Straight Connector 698">
              <a:extLst>
                <a:ext uri="{FF2B5EF4-FFF2-40B4-BE49-F238E27FC236}">
                  <a16:creationId xmlns:a16="http://schemas.microsoft.com/office/drawing/2014/main" id="{7E74274C-3330-45F4-992E-15A79C4837F2}"/>
                </a:ext>
              </a:extLst>
            </p:cNvPr>
            <p:cNvCxnSpPr>
              <a:cxnSpLocks/>
            </p:cNvCxnSpPr>
            <p:nvPr/>
          </p:nvCxnSpPr>
          <p:spPr>
            <a:xfrm>
              <a:off x="7792497"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00" name="TextBox 699">
              <a:extLst>
                <a:ext uri="{FF2B5EF4-FFF2-40B4-BE49-F238E27FC236}">
                  <a16:creationId xmlns:a16="http://schemas.microsoft.com/office/drawing/2014/main" id="{8D0AD2E5-079D-470D-83F4-C956148CA97F}"/>
                </a:ext>
              </a:extLst>
            </p:cNvPr>
            <p:cNvSpPr txBox="1"/>
            <p:nvPr/>
          </p:nvSpPr>
          <p:spPr>
            <a:xfrm>
              <a:off x="7750018" y="5003928"/>
              <a:ext cx="84959"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9</a:t>
              </a:r>
            </a:p>
          </p:txBody>
        </p:sp>
        <p:cxnSp>
          <p:nvCxnSpPr>
            <p:cNvPr id="704" name="Straight Connector 703">
              <a:extLst>
                <a:ext uri="{FF2B5EF4-FFF2-40B4-BE49-F238E27FC236}">
                  <a16:creationId xmlns:a16="http://schemas.microsoft.com/office/drawing/2014/main" id="{D229A3B1-B770-4E31-8603-15C0B87A8A99}"/>
                </a:ext>
              </a:extLst>
            </p:cNvPr>
            <p:cNvCxnSpPr>
              <a:cxnSpLocks/>
            </p:cNvCxnSpPr>
            <p:nvPr/>
          </p:nvCxnSpPr>
          <p:spPr>
            <a:xfrm>
              <a:off x="8025859"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05" name="TextBox 704">
              <a:extLst>
                <a:ext uri="{FF2B5EF4-FFF2-40B4-BE49-F238E27FC236}">
                  <a16:creationId xmlns:a16="http://schemas.microsoft.com/office/drawing/2014/main" id="{73B113CD-5C97-4D54-9093-9B0CF8A7B566}"/>
                </a:ext>
              </a:extLst>
            </p:cNvPr>
            <p:cNvSpPr txBox="1"/>
            <p:nvPr/>
          </p:nvSpPr>
          <p:spPr>
            <a:xfrm>
              <a:off x="7940901" y="5003928"/>
              <a:ext cx="169918"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10</a:t>
              </a:r>
            </a:p>
          </p:txBody>
        </p:sp>
        <p:cxnSp>
          <p:nvCxnSpPr>
            <p:cNvPr id="709" name="Straight Connector 708">
              <a:extLst>
                <a:ext uri="{FF2B5EF4-FFF2-40B4-BE49-F238E27FC236}">
                  <a16:creationId xmlns:a16="http://schemas.microsoft.com/office/drawing/2014/main" id="{B65B49DB-799B-4AF1-9D2F-49FFCBFEE227}"/>
                </a:ext>
              </a:extLst>
            </p:cNvPr>
            <p:cNvCxnSpPr>
              <a:cxnSpLocks/>
            </p:cNvCxnSpPr>
            <p:nvPr/>
          </p:nvCxnSpPr>
          <p:spPr>
            <a:xfrm>
              <a:off x="8259221"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0" name="TextBox 709">
              <a:extLst>
                <a:ext uri="{FF2B5EF4-FFF2-40B4-BE49-F238E27FC236}">
                  <a16:creationId xmlns:a16="http://schemas.microsoft.com/office/drawing/2014/main" id="{1C6067DA-57B9-401E-A2E8-CD231EE70B59}"/>
                </a:ext>
              </a:extLst>
            </p:cNvPr>
            <p:cNvSpPr txBox="1"/>
            <p:nvPr/>
          </p:nvSpPr>
          <p:spPr>
            <a:xfrm>
              <a:off x="8179969" y="5003928"/>
              <a:ext cx="158506"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11</a:t>
              </a:r>
            </a:p>
          </p:txBody>
        </p:sp>
      </p:grpSp>
      <p:grpSp>
        <p:nvGrpSpPr>
          <p:cNvPr id="948" name="Group 947">
            <a:extLst>
              <a:ext uri="{FF2B5EF4-FFF2-40B4-BE49-F238E27FC236}">
                <a16:creationId xmlns:a16="http://schemas.microsoft.com/office/drawing/2014/main" id="{00F501BE-BC00-4109-B806-004891201434}"/>
              </a:ext>
            </a:extLst>
          </p:cNvPr>
          <p:cNvGrpSpPr/>
          <p:nvPr/>
        </p:nvGrpSpPr>
        <p:grpSpPr>
          <a:xfrm>
            <a:off x="5538794" y="1869281"/>
            <a:ext cx="2769183" cy="1490663"/>
            <a:chOff x="5538794" y="1869281"/>
            <a:chExt cx="2769183" cy="1490663"/>
          </a:xfrm>
        </p:grpSpPr>
        <p:grpSp>
          <p:nvGrpSpPr>
            <p:cNvPr id="949" name="Group 948">
              <a:extLst>
                <a:ext uri="{FF2B5EF4-FFF2-40B4-BE49-F238E27FC236}">
                  <a16:creationId xmlns:a16="http://schemas.microsoft.com/office/drawing/2014/main" id="{183F2FD5-D4C8-43F6-B1A3-E552B036F265}"/>
                </a:ext>
              </a:extLst>
            </p:cNvPr>
            <p:cNvGrpSpPr/>
            <p:nvPr/>
          </p:nvGrpSpPr>
          <p:grpSpPr>
            <a:xfrm>
              <a:off x="5538794" y="1876425"/>
              <a:ext cx="2767006" cy="1483519"/>
              <a:chOff x="5538794" y="1876425"/>
              <a:chExt cx="2767006" cy="1483519"/>
            </a:xfrm>
          </p:grpSpPr>
          <p:grpSp>
            <p:nvGrpSpPr>
              <p:cNvPr id="951" name="Group 950">
                <a:extLst>
                  <a:ext uri="{FF2B5EF4-FFF2-40B4-BE49-F238E27FC236}">
                    <a16:creationId xmlns:a16="http://schemas.microsoft.com/office/drawing/2014/main" id="{ADE1EC08-F88B-4422-B889-70C0FC706500}"/>
                  </a:ext>
                </a:extLst>
              </p:cNvPr>
              <p:cNvGrpSpPr/>
              <p:nvPr/>
            </p:nvGrpSpPr>
            <p:grpSpPr>
              <a:xfrm>
                <a:off x="5538794" y="1976436"/>
                <a:ext cx="2767006" cy="1183482"/>
                <a:chOff x="5538794" y="1976436"/>
                <a:chExt cx="2767006" cy="1183482"/>
              </a:xfrm>
            </p:grpSpPr>
            <p:cxnSp>
              <p:nvCxnSpPr>
                <p:cNvPr id="995" name="Straight Connector 994">
                  <a:extLst>
                    <a:ext uri="{FF2B5EF4-FFF2-40B4-BE49-F238E27FC236}">
                      <a16:creationId xmlns:a16="http://schemas.microsoft.com/office/drawing/2014/main" id="{53E55793-9B09-4849-9787-8DD4E34346D9}"/>
                    </a:ext>
                  </a:extLst>
                </p:cNvPr>
                <p:cNvCxnSpPr>
                  <a:cxnSpLocks/>
                </p:cNvCxnSpPr>
                <p:nvPr/>
              </p:nvCxnSpPr>
              <p:spPr>
                <a:xfrm flipH="1">
                  <a:off x="5538794" y="3159918"/>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96" name="Straight Connector 995">
                  <a:extLst>
                    <a:ext uri="{FF2B5EF4-FFF2-40B4-BE49-F238E27FC236}">
                      <a16:creationId xmlns:a16="http://schemas.microsoft.com/office/drawing/2014/main" id="{FAEAB25B-CC6F-4236-9BD9-51E30EF50DD2}"/>
                    </a:ext>
                  </a:extLst>
                </p:cNvPr>
                <p:cNvCxnSpPr>
                  <a:cxnSpLocks/>
                </p:cNvCxnSpPr>
                <p:nvPr/>
              </p:nvCxnSpPr>
              <p:spPr>
                <a:xfrm flipH="1">
                  <a:off x="5538794" y="2978943"/>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97" name="Straight Connector 996">
                  <a:extLst>
                    <a:ext uri="{FF2B5EF4-FFF2-40B4-BE49-F238E27FC236}">
                      <a16:creationId xmlns:a16="http://schemas.microsoft.com/office/drawing/2014/main" id="{D32C77BB-A3E3-4067-BC69-31AA32F29D70}"/>
                    </a:ext>
                  </a:extLst>
                </p:cNvPr>
                <p:cNvCxnSpPr>
                  <a:cxnSpLocks/>
                </p:cNvCxnSpPr>
                <p:nvPr/>
              </p:nvCxnSpPr>
              <p:spPr>
                <a:xfrm flipH="1">
                  <a:off x="5538794" y="2807493"/>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98" name="Straight Connector 997">
                  <a:extLst>
                    <a:ext uri="{FF2B5EF4-FFF2-40B4-BE49-F238E27FC236}">
                      <a16:creationId xmlns:a16="http://schemas.microsoft.com/office/drawing/2014/main" id="{600C5530-FAA8-4D07-B7AA-F7F7F4ED9D4C}"/>
                    </a:ext>
                  </a:extLst>
                </p:cNvPr>
                <p:cNvCxnSpPr>
                  <a:cxnSpLocks/>
                </p:cNvCxnSpPr>
                <p:nvPr/>
              </p:nvCxnSpPr>
              <p:spPr>
                <a:xfrm flipH="1">
                  <a:off x="5538794" y="2728912"/>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99" name="Straight Connector 998">
                  <a:extLst>
                    <a:ext uri="{FF2B5EF4-FFF2-40B4-BE49-F238E27FC236}">
                      <a16:creationId xmlns:a16="http://schemas.microsoft.com/office/drawing/2014/main" id="{87DEC973-E1C1-4327-8D28-6625552545AA}"/>
                    </a:ext>
                  </a:extLst>
                </p:cNvPr>
                <p:cNvCxnSpPr>
                  <a:cxnSpLocks/>
                </p:cNvCxnSpPr>
                <p:nvPr/>
              </p:nvCxnSpPr>
              <p:spPr>
                <a:xfrm flipH="1">
                  <a:off x="5538794" y="2647949"/>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00" name="Straight Connector 999">
                  <a:extLst>
                    <a:ext uri="{FF2B5EF4-FFF2-40B4-BE49-F238E27FC236}">
                      <a16:creationId xmlns:a16="http://schemas.microsoft.com/office/drawing/2014/main" id="{F3C14036-00D3-4EED-81C9-09916A830FD4}"/>
                    </a:ext>
                  </a:extLst>
                </p:cNvPr>
                <p:cNvCxnSpPr>
                  <a:cxnSpLocks/>
                </p:cNvCxnSpPr>
                <p:nvPr/>
              </p:nvCxnSpPr>
              <p:spPr>
                <a:xfrm flipH="1">
                  <a:off x="5538794" y="2569368"/>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01" name="Straight Connector 1000">
                  <a:extLst>
                    <a:ext uri="{FF2B5EF4-FFF2-40B4-BE49-F238E27FC236}">
                      <a16:creationId xmlns:a16="http://schemas.microsoft.com/office/drawing/2014/main" id="{372E62F9-BB26-4133-9500-5BBE7DF6FF7A}"/>
                    </a:ext>
                  </a:extLst>
                </p:cNvPr>
                <p:cNvCxnSpPr>
                  <a:cxnSpLocks/>
                </p:cNvCxnSpPr>
                <p:nvPr/>
              </p:nvCxnSpPr>
              <p:spPr>
                <a:xfrm flipH="1">
                  <a:off x="5538794" y="2495549"/>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02" name="Straight Connector 1001">
                  <a:extLst>
                    <a:ext uri="{FF2B5EF4-FFF2-40B4-BE49-F238E27FC236}">
                      <a16:creationId xmlns:a16="http://schemas.microsoft.com/office/drawing/2014/main" id="{ACA7BB9A-75BC-4BD5-84B3-893C3C899511}"/>
                    </a:ext>
                  </a:extLst>
                </p:cNvPr>
                <p:cNvCxnSpPr>
                  <a:cxnSpLocks/>
                </p:cNvCxnSpPr>
                <p:nvPr/>
              </p:nvCxnSpPr>
              <p:spPr>
                <a:xfrm flipH="1">
                  <a:off x="5538794" y="2300287"/>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03" name="Straight Connector 1002">
                  <a:extLst>
                    <a:ext uri="{FF2B5EF4-FFF2-40B4-BE49-F238E27FC236}">
                      <a16:creationId xmlns:a16="http://schemas.microsoft.com/office/drawing/2014/main" id="{06395803-1508-47B3-BA5A-C34EAD636513}"/>
                    </a:ext>
                  </a:extLst>
                </p:cNvPr>
                <p:cNvCxnSpPr>
                  <a:cxnSpLocks/>
                </p:cNvCxnSpPr>
                <p:nvPr/>
              </p:nvCxnSpPr>
              <p:spPr>
                <a:xfrm flipH="1">
                  <a:off x="5538794" y="2383630"/>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04" name="Straight Connector 1003">
                  <a:extLst>
                    <a:ext uri="{FF2B5EF4-FFF2-40B4-BE49-F238E27FC236}">
                      <a16:creationId xmlns:a16="http://schemas.microsoft.com/office/drawing/2014/main" id="{0D2A5724-58F3-4D09-AA8C-D5D65D8B1173}"/>
                    </a:ext>
                  </a:extLst>
                </p:cNvPr>
                <p:cNvCxnSpPr>
                  <a:cxnSpLocks/>
                </p:cNvCxnSpPr>
                <p:nvPr/>
              </p:nvCxnSpPr>
              <p:spPr>
                <a:xfrm flipH="1">
                  <a:off x="5538794" y="2207418"/>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05" name="Straight Connector 1004">
                  <a:extLst>
                    <a:ext uri="{FF2B5EF4-FFF2-40B4-BE49-F238E27FC236}">
                      <a16:creationId xmlns:a16="http://schemas.microsoft.com/office/drawing/2014/main" id="{D7A720F4-3B95-47D2-B610-963CD029AAD7}"/>
                    </a:ext>
                  </a:extLst>
                </p:cNvPr>
                <p:cNvCxnSpPr>
                  <a:cxnSpLocks/>
                </p:cNvCxnSpPr>
                <p:nvPr/>
              </p:nvCxnSpPr>
              <p:spPr>
                <a:xfrm flipH="1">
                  <a:off x="5538794" y="2131218"/>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06" name="Straight Connector 1005">
                  <a:extLst>
                    <a:ext uri="{FF2B5EF4-FFF2-40B4-BE49-F238E27FC236}">
                      <a16:creationId xmlns:a16="http://schemas.microsoft.com/office/drawing/2014/main" id="{B30E73C6-9FB2-43D6-AAB0-B6AB9A6FFF19}"/>
                    </a:ext>
                  </a:extLst>
                </p:cNvPr>
                <p:cNvCxnSpPr>
                  <a:cxnSpLocks/>
                </p:cNvCxnSpPr>
                <p:nvPr/>
              </p:nvCxnSpPr>
              <p:spPr>
                <a:xfrm flipH="1">
                  <a:off x="5538794" y="2052637"/>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07" name="Straight Connector 1006">
                  <a:extLst>
                    <a:ext uri="{FF2B5EF4-FFF2-40B4-BE49-F238E27FC236}">
                      <a16:creationId xmlns:a16="http://schemas.microsoft.com/office/drawing/2014/main" id="{4A9725E1-A13F-4965-8516-2AAED603ABE9}"/>
                    </a:ext>
                  </a:extLst>
                </p:cNvPr>
                <p:cNvCxnSpPr>
                  <a:cxnSpLocks/>
                </p:cNvCxnSpPr>
                <p:nvPr/>
              </p:nvCxnSpPr>
              <p:spPr>
                <a:xfrm flipH="1">
                  <a:off x="5538794" y="1976436"/>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952" name="Group 951">
                <a:extLst>
                  <a:ext uri="{FF2B5EF4-FFF2-40B4-BE49-F238E27FC236}">
                    <a16:creationId xmlns:a16="http://schemas.microsoft.com/office/drawing/2014/main" id="{841643E9-8145-4ED2-B6A6-DBF1B5489696}"/>
                  </a:ext>
                </a:extLst>
              </p:cNvPr>
              <p:cNvGrpSpPr/>
              <p:nvPr/>
            </p:nvGrpSpPr>
            <p:grpSpPr>
              <a:xfrm>
                <a:off x="5676900" y="1876425"/>
                <a:ext cx="2583656" cy="1483519"/>
                <a:chOff x="5676900" y="1876425"/>
                <a:chExt cx="2574132" cy="1483519"/>
              </a:xfrm>
            </p:grpSpPr>
            <p:cxnSp>
              <p:nvCxnSpPr>
                <p:cNvPr id="953" name="Straight Connector 952">
                  <a:extLst>
                    <a:ext uri="{FF2B5EF4-FFF2-40B4-BE49-F238E27FC236}">
                      <a16:creationId xmlns:a16="http://schemas.microsoft.com/office/drawing/2014/main" id="{A131CED9-9F54-4A78-9D8E-C6091B42A16B}"/>
                    </a:ext>
                  </a:extLst>
                </p:cNvPr>
                <p:cNvCxnSpPr/>
                <p:nvPr/>
              </p:nvCxnSpPr>
              <p:spPr>
                <a:xfrm>
                  <a:off x="5676900"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a:extLst>
                    <a:ext uri="{FF2B5EF4-FFF2-40B4-BE49-F238E27FC236}">
                      <a16:creationId xmlns:a16="http://schemas.microsoft.com/office/drawing/2014/main" id="{E218AC24-4B23-4CEE-A654-72EF767E04A0}"/>
                    </a:ext>
                  </a:extLst>
                </p:cNvPr>
                <p:cNvCxnSpPr/>
                <p:nvPr/>
              </p:nvCxnSpPr>
              <p:spPr>
                <a:xfrm>
                  <a:off x="5793906"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74" name="Straight Connector 973">
                  <a:extLst>
                    <a:ext uri="{FF2B5EF4-FFF2-40B4-BE49-F238E27FC236}">
                      <a16:creationId xmlns:a16="http://schemas.microsoft.com/office/drawing/2014/main" id="{1AF27C26-CE37-4C73-AC9B-8EC5AA500EF9}"/>
                    </a:ext>
                  </a:extLst>
                </p:cNvPr>
                <p:cNvCxnSpPr/>
                <p:nvPr/>
              </p:nvCxnSpPr>
              <p:spPr>
                <a:xfrm>
                  <a:off x="5910912"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75" name="Straight Connector 974">
                  <a:extLst>
                    <a:ext uri="{FF2B5EF4-FFF2-40B4-BE49-F238E27FC236}">
                      <a16:creationId xmlns:a16="http://schemas.microsoft.com/office/drawing/2014/main" id="{8400748E-85B4-4A9C-9BA2-2FBB06BD431D}"/>
                    </a:ext>
                  </a:extLst>
                </p:cNvPr>
                <p:cNvCxnSpPr/>
                <p:nvPr/>
              </p:nvCxnSpPr>
              <p:spPr>
                <a:xfrm>
                  <a:off x="6027918"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76" name="Straight Connector 975">
                  <a:extLst>
                    <a:ext uri="{FF2B5EF4-FFF2-40B4-BE49-F238E27FC236}">
                      <a16:creationId xmlns:a16="http://schemas.microsoft.com/office/drawing/2014/main" id="{51FE8E5E-2B50-47C9-B0E8-E87D6D14469B}"/>
                    </a:ext>
                  </a:extLst>
                </p:cNvPr>
                <p:cNvCxnSpPr/>
                <p:nvPr/>
              </p:nvCxnSpPr>
              <p:spPr>
                <a:xfrm>
                  <a:off x="6144924"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77" name="Straight Connector 976">
                  <a:extLst>
                    <a:ext uri="{FF2B5EF4-FFF2-40B4-BE49-F238E27FC236}">
                      <a16:creationId xmlns:a16="http://schemas.microsoft.com/office/drawing/2014/main" id="{E02FF5BF-4620-4C35-9BF8-FC95BF86EB8C}"/>
                    </a:ext>
                  </a:extLst>
                </p:cNvPr>
                <p:cNvCxnSpPr/>
                <p:nvPr/>
              </p:nvCxnSpPr>
              <p:spPr>
                <a:xfrm>
                  <a:off x="6261930"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78" name="Straight Connector 977">
                  <a:extLst>
                    <a:ext uri="{FF2B5EF4-FFF2-40B4-BE49-F238E27FC236}">
                      <a16:creationId xmlns:a16="http://schemas.microsoft.com/office/drawing/2014/main" id="{05AC638F-ABFE-4745-9E1C-AC1CA58948DE}"/>
                    </a:ext>
                  </a:extLst>
                </p:cNvPr>
                <p:cNvCxnSpPr/>
                <p:nvPr/>
              </p:nvCxnSpPr>
              <p:spPr>
                <a:xfrm>
                  <a:off x="6378936"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79" name="Straight Connector 978">
                  <a:extLst>
                    <a:ext uri="{FF2B5EF4-FFF2-40B4-BE49-F238E27FC236}">
                      <a16:creationId xmlns:a16="http://schemas.microsoft.com/office/drawing/2014/main" id="{B3703EE6-776A-4EC8-805D-DA12BDAC88F0}"/>
                    </a:ext>
                  </a:extLst>
                </p:cNvPr>
                <p:cNvCxnSpPr/>
                <p:nvPr/>
              </p:nvCxnSpPr>
              <p:spPr>
                <a:xfrm>
                  <a:off x="6495942"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0" name="Straight Connector 979">
                  <a:extLst>
                    <a:ext uri="{FF2B5EF4-FFF2-40B4-BE49-F238E27FC236}">
                      <a16:creationId xmlns:a16="http://schemas.microsoft.com/office/drawing/2014/main" id="{15437A55-0D51-40FC-AE54-4B1D0DC59E93}"/>
                    </a:ext>
                  </a:extLst>
                </p:cNvPr>
                <p:cNvCxnSpPr/>
                <p:nvPr/>
              </p:nvCxnSpPr>
              <p:spPr>
                <a:xfrm>
                  <a:off x="6612948"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1" name="Straight Connector 980">
                  <a:extLst>
                    <a:ext uri="{FF2B5EF4-FFF2-40B4-BE49-F238E27FC236}">
                      <a16:creationId xmlns:a16="http://schemas.microsoft.com/office/drawing/2014/main" id="{00617D3B-3E4B-4AA9-81C8-EA728B42DFBB}"/>
                    </a:ext>
                  </a:extLst>
                </p:cNvPr>
                <p:cNvCxnSpPr/>
                <p:nvPr/>
              </p:nvCxnSpPr>
              <p:spPr>
                <a:xfrm>
                  <a:off x="6729954"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2" name="Straight Connector 981">
                  <a:extLst>
                    <a:ext uri="{FF2B5EF4-FFF2-40B4-BE49-F238E27FC236}">
                      <a16:creationId xmlns:a16="http://schemas.microsoft.com/office/drawing/2014/main" id="{38A1A770-69EC-4186-BDF5-BD5AF91ADBD4}"/>
                    </a:ext>
                  </a:extLst>
                </p:cNvPr>
                <p:cNvCxnSpPr/>
                <p:nvPr/>
              </p:nvCxnSpPr>
              <p:spPr>
                <a:xfrm>
                  <a:off x="6846960"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3" name="Straight Connector 982">
                  <a:extLst>
                    <a:ext uri="{FF2B5EF4-FFF2-40B4-BE49-F238E27FC236}">
                      <a16:creationId xmlns:a16="http://schemas.microsoft.com/office/drawing/2014/main" id="{C56537DB-862E-4815-AEF0-B0E428A82897}"/>
                    </a:ext>
                  </a:extLst>
                </p:cNvPr>
                <p:cNvCxnSpPr/>
                <p:nvPr/>
              </p:nvCxnSpPr>
              <p:spPr>
                <a:xfrm>
                  <a:off x="6963966"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4" name="Straight Connector 983">
                  <a:extLst>
                    <a:ext uri="{FF2B5EF4-FFF2-40B4-BE49-F238E27FC236}">
                      <a16:creationId xmlns:a16="http://schemas.microsoft.com/office/drawing/2014/main" id="{0A18C209-3C24-42A5-88A0-B4331ACFF4E1}"/>
                    </a:ext>
                  </a:extLst>
                </p:cNvPr>
                <p:cNvCxnSpPr/>
                <p:nvPr/>
              </p:nvCxnSpPr>
              <p:spPr>
                <a:xfrm>
                  <a:off x="7080972"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5" name="Straight Connector 984">
                  <a:extLst>
                    <a:ext uri="{FF2B5EF4-FFF2-40B4-BE49-F238E27FC236}">
                      <a16:creationId xmlns:a16="http://schemas.microsoft.com/office/drawing/2014/main" id="{9E3D2E02-853E-42E9-9E4F-19EA38AB965A}"/>
                    </a:ext>
                  </a:extLst>
                </p:cNvPr>
                <p:cNvCxnSpPr/>
                <p:nvPr/>
              </p:nvCxnSpPr>
              <p:spPr>
                <a:xfrm>
                  <a:off x="7197978"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6" name="Straight Connector 985">
                  <a:extLst>
                    <a:ext uri="{FF2B5EF4-FFF2-40B4-BE49-F238E27FC236}">
                      <a16:creationId xmlns:a16="http://schemas.microsoft.com/office/drawing/2014/main" id="{8B8F415F-FC35-421C-A1D1-A8C949A7C96E}"/>
                    </a:ext>
                  </a:extLst>
                </p:cNvPr>
                <p:cNvCxnSpPr/>
                <p:nvPr/>
              </p:nvCxnSpPr>
              <p:spPr>
                <a:xfrm>
                  <a:off x="7314984"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7" name="Straight Connector 986">
                  <a:extLst>
                    <a:ext uri="{FF2B5EF4-FFF2-40B4-BE49-F238E27FC236}">
                      <a16:creationId xmlns:a16="http://schemas.microsoft.com/office/drawing/2014/main" id="{93DBBAE6-DB68-4619-BD65-242A6CE70C7A}"/>
                    </a:ext>
                  </a:extLst>
                </p:cNvPr>
                <p:cNvCxnSpPr/>
                <p:nvPr/>
              </p:nvCxnSpPr>
              <p:spPr>
                <a:xfrm>
                  <a:off x="7431990"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8" name="Straight Connector 987">
                  <a:extLst>
                    <a:ext uri="{FF2B5EF4-FFF2-40B4-BE49-F238E27FC236}">
                      <a16:creationId xmlns:a16="http://schemas.microsoft.com/office/drawing/2014/main" id="{D92C7BA3-959B-4F7A-B6AE-26474DD6B35C}"/>
                    </a:ext>
                  </a:extLst>
                </p:cNvPr>
                <p:cNvCxnSpPr/>
                <p:nvPr/>
              </p:nvCxnSpPr>
              <p:spPr>
                <a:xfrm>
                  <a:off x="7548996"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9" name="Straight Connector 988">
                  <a:extLst>
                    <a:ext uri="{FF2B5EF4-FFF2-40B4-BE49-F238E27FC236}">
                      <a16:creationId xmlns:a16="http://schemas.microsoft.com/office/drawing/2014/main" id="{C1A94C79-5B68-42A6-ABA9-BB6A44A749FE}"/>
                    </a:ext>
                  </a:extLst>
                </p:cNvPr>
                <p:cNvCxnSpPr/>
                <p:nvPr/>
              </p:nvCxnSpPr>
              <p:spPr>
                <a:xfrm>
                  <a:off x="7666002"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90" name="Straight Connector 989">
                  <a:extLst>
                    <a:ext uri="{FF2B5EF4-FFF2-40B4-BE49-F238E27FC236}">
                      <a16:creationId xmlns:a16="http://schemas.microsoft.com/office/drawing/2014/main" id="{483D064C-771C-47A0-895E-D24714056A26}"/>
                    </a:ext>
                  </a:extLst>
                </p:cNvPr>
                <p:cNvCxnSpPr/>
                <p:nvPr/>
              </p:nvCxnSpPr>
              <p:spPr>
                <a:xfrm>
                  <a:off x="7783008"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91" name="Straight Connector 990">
                  <a:extLst>
                    <a:ext uri="{FF2B5EF4-FFF2-40B4-BE49-F238E27FC236}">
                      <a16:creationId xmlns:a16="http://schemas.microsoft.com/office/drawing/2014/main" id="{C5CF22DC-F4CF-41FB-9CB1-175D4019040F}"/>
                    </a:ext>
                  </a:extLst>
                </p:cNvPr>
                <p:cNvCxnSpPr/>
                <p:nvPr/>
              </p:nvCxnSpPr>
              <p:spPr>
                <a:xfrm>
                  <a:off x="7900014"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92" name="Straight Connector 991">
                  <a:extLst>
                    <a:ext uri="{FF2B5EF4-FFF2-40B4-BE49-F238E27FC236}">
                      <a16:creationId xmlns:a16="http://schemas.microsoft.com/office/drawing/2014/main" id="{8EB83DA6-CBD9-474A-B130-4062E63F2EE2}"/>
                    </a:ext>
                  </a:extLst>
                </p:cNvPr>
                <p:cNvCxnSpPr/>
                <p:nvPr/>
              </p:nvCxnSpPr>
              <p:spPr>
                <a:xfrm>
                  <a:off x="8017020"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93" name="Straight Connector 992">
                  <a:extLst>
                    <a:ext uri="{FF2B5EF4-FFF2-40B4-BE49-F238E27FC236}">
                      <a16:creationId xmlns:a16="http://schemas.microsoft.com/office/drawing/2014/main" id="{890CE547-CC5C-4BF4-91AB-49B726092A63}"/>
                    </a:ext>
                  </a:extLst>
                </p:cNvPr>
                <p:cNvCxnSpPr/>
                <p:nvPr/>
              </p:nvCxnSpPr>
              <p:spPr>
                <a:xfrm>
                  <a:off x="8134026"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94" name="Straight Connector 993">
                  <a:extLst>
                    <a:ext uri="{FF2B5EF4-FFF2-40B4-BE49-F238E27FC236}">
                      <a16:creationId xmlns:a16="http://schemas.microsoft.com/office/drawing/2014/main" id="{8460BF19-80C5-4166-B8EA-FF23AB28B5FD}"/>
                    </a:ext>
                  </a:extLst>
                </p:cNvPr>
                <p:cNvCxnSpPr/>
                <p:nvPr/>
              </p:nvCxnSpPr>
              <p:spPr>
                <a:xfrm>
                  <a:off x="8251032"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950" name="Rectangle 949">
              <a:extLst>
                <a:ext uri="{FF2B5EF4-FFF2-40B4-BE49-F238E27FC236}">
                  <a16:creationId xmlns:a16="http://schemas.microsoft.com/office/drawing/2014/main" id="{9A49EE1B-1656-40AF-8678-42CC38C5B88C}"/>
                </a:ext>
              </a:extLst>
            </p:cNvPr>
            <p:cNvSpPr/>
            <p:nvPr/>
          </p:nvSpPr>
          <p:spPr>
            <a:xfrm>
              <a:off x="5543550" y="1869281"/>
              <a:ext cx="2764427" cy="14835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08" name="Group 1007">
            <a:extLst>
              <a:ext uri="{FF2B5EF4-FFF2-40B4-BE49-F238E27FC236}">
                <a16:creationId xmlns:a16="http://schemas.microsoft.com/office/drawing/2014/main" id="{A00F0025-8672-4ED6-8F75-0F2593AF0007}"/>
              </a:ext>
            </a:extLst>
          </p:cNvPr>
          <p:cNvGrpSpPr/>
          <p:nvPr/>
        </p:nvGrpSpPr>
        <p:grpSpPr>
          <a:xfrm>
            <a:off x="5643563" y="3590925"/>
            <a:ext cx="1252538" cy="1162050"/>
            <a:chOff x="5643563" y="2014538"/>
            <a:chExt cx="1252538" cy="1162050"/>
          </a:xfrm>
          <a:solidFill>
            <a:srgbClr val="0069B0"/>
          </a:solidFill>
        </p:grpSpPr>
        <p:grpSp>
          <p:nvGrpSpPr>
            <p:cNvPr id="1009" name="Group 1008">
              <a:extLst>
                <a:ext uri="{FF2B5EF4-FFF2-40B4-BE49-F238E27FC236}">
                  <a16:creationId xmlns:a16="http://schemas.microsoft.com/office/drawing/2014/main" id="{AA25E34B-F52C-4185-B675-BBC2196695EE}"/>
                </a:ext>
              </a:extLst>
            </p:cNvPr>
            <p:cNvGrpSpPr/>
            <p:nvPr/>
          </p:nvGrpSpPr>
          <p:grpSpPr>
            <a:xfrm>
              <a:off x="5643563" y="2628900"/>
              <a:ext cx="80963" cy="547688"/>
              <a:chOff x="5643563" y="2628900"/>
              <a:chExt cx="80963" cy="547688"/>
            </a:xfrm>
            <a:grpFill/>
          </p:grpSpPr>
          <p:cxnSp>
            <p:nvCxnSpPr>
              <p:cNvPr id="1034" name="Straight Connector 1033">
                <a:extLst>
                  <a:ext uri="{FF2B5EF4-FFF2-40B4-BE49-F238E27FC236}">
                    <a16:creationId xmlns:a16="http://schemas.microsoft.com/office/drawing/2014/main" id="{D0BFF293-77F5-4FE8-981D-FC3BACBC3CC4}"/>
                  </a:ext>
                </a:extLst>
              </p:cNvPr>
              <p:cNvCxnSpPr>
                <a:cxnSpLocks/>
              </p:cNvCxnSpPr>
              <p:nvPr/>
            </p:nvCxnSpPr>
            <p:spPr>
              <a:xfrm flipV="1">
                <a:off x="5679281" y="2855120"/>
                <a:ext cx="0" cy="321468"/>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035" name="Oval 1034">
                <a:extLst>
                  <a:ext uri="{FF2B5EF4-FFF2-40B4-BE49-F238E27FC236}">
                    <a16:creationId xmlns:a16="http://schemas.microsoft.com/office/drawing/2014/main" id="{1E78BA67-CECD-4D69-BC76-EDCA3C11B5D4}"/>
                  </a:ext>
                </a:extLst>
              </p:cNvPr>
              <p:cNvSpPr/>
              <p:nvPr/>
            </p:nvSpPr>
            <p:spPr>
              <a:xfrm>
                <a:off x="5643563" y="287655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6" name="Oval 1035">
                <a:extLst>
                  <a:ext uri="{FF2B5EF4-FFF2-40B4-BE49-F238E27FC236}">
                    <a16:creationId xmlns:a16="http://schemas.microsoft.com/office/drawing/2014/main" id="{661FF8FC-1614-4DEF-8C23-7DFDE2792BB6}"/>
                  </a:ext>
                </a:extLst>
              </p:cNvPr>
              <p:cNvSpPr/>
              <p:nvPr/>
            </p:nvSpPr>
            <p:spPr>
              <a:xfrm>
                <a:off x="5653088" y="2628900"/>
                <a:ext cx="71438" cy="71438"/>
              </a:xfrm>
              <a:prstGeom prst="ellipse">
                <a:avLst/>
              </a:prstGeom>
              <a:grpFill/>
              <a:ln>
                <a:solidFill>
                  <a:srgbClr val="007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10" name="Group 1009">
              <a:extLst>
                <a:ext uri="{FF2B5EF4-FFF2-40B4-BE49-F238E27FC236}">
                  <a16:creationId xmlns:a16="http://schemas.microsoft.com/office/drawing/2014/main" id="{512A5FC9-6CC1-4989-B683-AEB948571793}"/>
                </a:ext>
              </a:extLst>
            </p:cNvPr>
            <p:cNvGrpSpPr/>
            <p:nvPr/>
          </p:nvGrpSpPr>
          <p:grpSpPr>
            <a:xfrm>
              <a:off x="5879306" y="2107407"/>
              <a:ext cx="71438" cy="976314"/>
              <a:chOff x="5643563" y="2576513"/>
              <a:chExt cx="71438" cy="976314"/>
            </a:xfrm>
            <a:grpFill/>
          </p:grpSpPr>
          <p:cxnSp>
            <p:nvCxnSpPr>
              <p:cNvPr id="1032" name="Straight Connector 1031">
                <a:extLst>
                  <a:ext uri="{FF2B5EF4-FFF2-40B4-BE49-F238E27FC236}">
                    <a16:creationId xmlns:a16="http://schemas.microsoft.com/office/drawing/2014/main" id="{2BFADC42-2E2C-49C3-A3C2-BC584CD7EC4F}"/>
                  </a:ext>
                </a:extLst>
              </p:cNvPr>
              <p:cNvCxnSpPr>
                <a:cxnSpLocks/>
              </p:cNvCxnSpPr>
              <p:nvPr/>
            </p:nvCxnSpPr>
            <p:spPr>
              <a:xfrm flipV="1">
                <a:off x="5679281" y="2576513"/>
                <a:ext cx="0" cy="976314"/>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033" name="Oval 1032">
                <a:extLst>
                  <a:ext uri="{FF2B5EF4-FFF2-40B4-BE49-F238E27FC236}">
                    <a16:creationId xmlns:a16="http://schemas.microsoft.com/office/drawing/2014/main" id="{CD05BC9C-B214-40BD-8D68-A06AA49A4760}"/>
                  </a:ext>
                </a:extLst>
              </p:cNvPr>
              <p:cNvSpPr/>
              <p:nvPr/>
            </p:nvSpPr>
            <p:spPr>
              <a:xfrm>
                <a:off x="5643563" y="3031332"/>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11" name="Group 1010">
              <a:extLst>
                <a:ext uri="{FF2B5EF4-FFF2-40B4-BE49-F238E27FC236}">
                  <a16:creationId xmlns:a16="http://schemas.microsoft.com/office/drawing/2014/main" id="{11AAFD5D-A756-42ED-816E-03F911A5FCAA}"/>
                </a:ext>
              </a:extLst>
            </p:cNvPr>
            <p:cNvGrpSpPr/>
            <p:nvPr/>
          </p:nvGrpSpPr>
          <p:grpSpPr>
            <a:xfrm>
              <a:off x="6117431" y="2114551"/>
              <a:ext cx="71438" cy="707232"/>
              <a:chOff x="5643563" y="2652714"/>
              <a:chExt cx="71438" cy="707232"/>
            </a:xfrm>
            <a:grpFill/>
          </p:grpSpPr>
          <p:cxnSp>
            <p:nvCxnSpPr>
              <p:cNvPr id="1030" name="Straight Connector 1029">
                <a:extLst>
                  <a:ext uri="{FF2B5EF4-FFF2-40B4-BE49-F238E27FC236}">
                    <a16:creationId xmlns:a16="http://schemas.microsoft.com/office/drawing/2014/main" id="{39B15A73-907C-4D9A-98C5-9D7D971F6360}"/>
                  </a:ext>
                </a:extLst>
              </p:cNvPr>
              <p:cNvCxnSpPr>
                <a:cxnSpLocks/>
              </p:cNvCxnSpPr>
              <p:nvPr/>
            </p:nvCxnSpPr>
            <p:spPr>
              <a:xfrm flipV="1">
                <a:off x="5679281" y="2652714"/>
                <a:ext cx="0" cy="707232"/>
              </a:xfrm>
              <a:prstGeom prst="line">
                <a:avLst/>
              </a:prstGeom>
              <a:grpFill/>
              <a:ln w="28575">
                <a:solidFill>
                  <a:srgbClr val="007DA0"/>
                </a:solidFill>
              </a:ln>
            </p:spPr>
            <p:style>
              <a:lnRef idx="1">
                <a:schemeClr val="accent1"/>
              </a:lnRef>
              <a:fillRef idx="0">
                <a:schemeClr val="accent1"/>
              </a:fillRef>
              <a:effectRef idx="0">
                <a:schemeClr val="accent1"/>
              </a:effectRef>
              <a:fontRef idx="minor">
                <a:schemeClr val="tx1"/>
              </a:fontRef>
            </p:style>
          </p:cxnSp>
          <p:sp>
            <p:nvSpPr>
              <p:cNvPr id="1031" name="Oval 1030">
                <a:extLst>
                  <a:ext uri="{FF2B5EF4-FFF2-40B4-BE49-F238E27FC236}">
                    <a16:creationId xmlns:a16="http://schemas.microsoft.com/office/drawing/2014/main" id="{84CBA68C-96B8-4956-8050-86A12D737CB5}"/>
                  </a:ext>
                </a:extLst>
              </p:cNvPr>
              <p:cNvSpPr/>
              <p:nvPr/>
            </p:nvSpPr>
            <p:spPr>
              <a:xfrm>
                <a:off x="5643563" y="2769393"/>
                <a:ext cx="71438" cy="71438"/>
              </a:xfrm>
              <a:prstGeom prst="ellipse">
                <a:avLst/>
              </a:prstGeom>
              <a:grpFill/>
              <a:ln>
                <a:solidFill>
                  <a:srgbClr val="007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12" name="Group 1011">
              <a:extLst>
                <a:ext uri="{FF2B5EF4-FFF2-40B4-BE49-F238E27FC236}">
                  <a16:creationId xmlns:a16="http://schemas.microsoft.com/office/drawing/2014/main" id="{101C7D4A-CC95-4B28-9798-C921C974F031}"/>
                </a:ext>
              </a:extLst>
            </p:cNvPr>
            <p:cNvGrpSpPr/>
            <p:nvPr/>
          </p:nvGrpSpPr>
          <p:grpSpPr>
            <a:xfrm>
              <a:off x="6231731" y="2038351"/>
              <a:ext cx="71438" cy="285749"/>
              <a:chOff x="5643563" y="2583658"/>
              <a:chExt cx="71438" cy="285749"/>
            </a:xfrm>
            <a:grpFill/>
          </p:grpSpPr>
          <p:cxnSp>
            <p:nvCxnSpPr>
              <p:cNvPr id="1028" name="Straight Connector 1027">
                <a:extLst>
                  <a:ext uri="{FF2B5EF4-FFF2-40B4-BE49-F238E27FC236}">
                    <a16:creationId xmlns:a16="http://schemas.microsoft.com/office/drawing/2014/main" id="{F01CB6AF-CB92-4CB9-8238-FC820A1A57D6}"/>
                  </a:ext>
                </a:extLst>
              </p:cNvPr>
              <p:cNvCxnSpPr>
                <a:cxnSpLocks/>
              </p:cNvCxnSpPr>
              <p:nvPr/>
            </p:nvCxnSpPr>
            <p:spPr>
              <a:xfrm flipV="1">
                <a:off x="5679281" y="2583658"/>
                <a:ext cx="0" cy="285749"/>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029" name="Oval 1028">
                <a:extLst>
                  <a:ext uri="{FF2B5EF4-FFF2-40B4-BE49-F238E27FC236}">
                    <a16:creationId xmlns:a16="http://schemas.microsoft.com/office/drawing/2014/main" id="{02FD079D-45DF-4F11-8F3E-0AA8730015AE}"/>
                  </a:ext>
                </a:extLst>
              </p:cNvPr>
              <p:cNvSpPr/>
              <p:nvPr/>
            </p:nvSpPr>
            <p:spPr>
              <a:xfrm>
                <a:off x="5643563" y="2686050"/>
                <a:ext cx="71438" cy="71438"/>
              </a:xfrm>
              <a:prstGeom prst="ellipse">
                <a:avLst/>
              </a:prstGeom>
              <a:grpFill/>
              <a:ln>
                <a:solidFill>
                  <a:srgbClr val="007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13" name="Group 1012">
              <a:extLst>
                <a:ext uri="{FF2B5EF4-FFF2-40B4-BE49-F238E27FC236}">
                  <a16:creationId xmlns:a16="http://schemas.microsoft.com/office/drawing/2014/main" id="{175D4569-88B3-4AF1-A07B-7891B28EE7E4}"/>
                </a:ext>
              </a:extLst>
            </p:cNvPr>
            <p:cNvGrpSpPr/>
            <p:nvPr/>
          </p:nvGrpSpPr>
          <p:grpSpPr>
            <a:xfrm>
              <a:off x="6591300" y="2131220"/>
              <a:ext cx="71438" cy="97631"/>
              <a:chOff x="5643563" y="2721772"/>
              <a:chExt cx="71438" cy="97631"/>
            </a:xfrm>
            <a:grpFill/>
          </p:grpSpPr>
          <p:cxnSp>
            <p:nvCxnSpPr>
              <p:cNvPr id="1026" name="Straight Connector 1025">
                <a:extLst>
                  <a:ext uri="{FF2B5EF4-FFF2-40B4-BE49-F238E27FC236}">
                    <a16:creationId xmlns:a16="http://schemas.microsoft.com/office/drawing/2014/main" id="{A8D888A4-3F43-4D25-A9BF-284BB9366602}"/>
                  </a:ext>
                </a:extLst>
              </p:cNvPr>
              <p:cNvCxnSpPr>
                <a:cxnSpLocks/>
              </p:cNvCxnSpPr>
              <p:nvPr/>
            </p:nvCxnSpPr>
            <p:spPr>
              <a:xfrm flipV="1">
                <a:off x="5679281" y="2721772"/>
                <a:ext cx="0" cy="97631"/>
              </a:xfrm>
              <a:prstGeom prst="line">
                <a:avLst/>
              </a:prstGeom>
              <a:grpFill/>
              <a:ln w="28575">
                <a:solidFill>
                  <a:srgbClr val="007DA0"/>
                </a:solidFill>
              </a:ln>
            </p:spPr>
            <p:style>
              <a:lnRef idx="1">
                <a:schemeClr val="accent1"/>
              </a:lnRef>
              <a:fillRef idx="0">
                <a:schemeClr val="accent1"/>
              </a:fillRef>
              <a:effectRef idx="0">
                <a:schemeClr val="accent1"/>
              </a:effectRef>
              <a:fontRef idx="minor">
                <a:schemeClr val="tx1"/>
              </a:fontRef>
            </p:style>
          </p:cxnSp>
          <p:sp>
            <p:nvSpPr>
              <p:cNvPr id="1027" name="Oval 1026">
                <a:extLst>
                  <a:ext uri="{FF2B5EF4-FFF2-40B4-BE49-F238E27FC236}">
                    <a16:creationId xmlns:a16="http://schemas.microsoft.com/office/drawing/2014/main" id="{18D350F8-2BF6-4809-966A-D0B7C90C9F81}"/>
                  </a:ext>
                </a:extLst>
              </p:cNvPr>
              <p:cNvSpPr/>
              <p:nvPr/>
            </p:nvSpPr>
            <p:spPr>
              <a:xfrm>
                <a:off x="5643563" y="2726531"/>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14" name="Group 1013">
              <a:extLst>
                <a:ext uri="{FF2B5EF4-FFF2-40B4-BE49-F238E27FC236}">
                  <a16:creationId xmlns:a16="http://schemas.microsoft.com/office/drawing/2014/main" id="{5FAFA1C6-521D-429D-B6C4-BA336C54284C}"/>
                </a:ext>
              </a:extLst>
            </p:cNvPr>
            <p:cNvGrpSpPr/>
            <p:nvPr/>
          </p:nvGrpSpPr>
          <p:grpSpPr>
            <a:xfrm>
              <a:off x="6824663" y="2076452"/>
              <a:ext cx="71438" cy="140492"/>
              <a:chOff x="5641182" y="2662242"/>
              <a:chExt cx="71438" cy="140492"/>
            </a:xfrm>
            <a:grpFill/>
          </p:grpSpPr>
          <p:cxnSp>
            <p:nvCxnSpPr>
              <p:cNvPr id="1024" name="Straight Connector 1023">
                <a:extLst>
                  <a:ext uri="{FF2B5EF4-FFF2-40B4-BE49-F238E27FC236}">
                    <a16:creationId xmlns:a16="http://schemas.microsoft.com/office/drawing/2014/main" id="{35FB9C51-FCC1-4E77-9B1B-35530A30D128}"/>
                  </a:ext>
                </a:extLst>
              </p:cNvPr>
              <p:cNvCxnSpPr>
                <a:cxnSpLocks/>
              </p:cNvCxnSpPr>
              <p:nvPr/>
            </p:nvCxnSpPr>
            <p:spPr>
              <a:xfrm flipV="1">
                <a:off x="5676901" y="2662242"/>
                <a:ext cx="0" cy="140492"/>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025" name="Oval 1024">
                <a:extLst>
                  <a:ext uri="{FF2B5EF4-FFF2-40B4-BE49-F238E27FC236}">
                    <a16:creationId xmlns:a16="http://schemas.microsoft.com/office/drawing/2014/main" id="{A3873B66-B24B-4555-A0D6-0220A233DE14}"/>
                  </a:ext>
                </a:extLst>
              </p:cNvPr>
              <p:cNvSpPr/>
              <p:nvPr/>
            </p:nvSpPr>
            <p:spPr>
              <a:xfrm>
                <a:off x="5641182" y="2700336"/>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15" name="Group 1014">
              <a:extLst>
                <a:ext uri="{FF2B5EF4-FFF2-40B4-BE49-F238E27FC236}">
                  <a16:creationId xmlns:a16="http://schemas.microsoft.com/office/drawing/2014/main" id="{5682E7E5-2232-4CB6-825D-72EC7E20E1B9}"/>
                </a:ext>
              </a:extLst>
            </p:cNvPr>
            <p:cNvGrpSpPr/>
            <p:nvPr/>
          </p:nvGrpSpPr>
          <p:grpSpPr>
            <a:xfrm>
              <a:off x="6176962" y="2062163"/>
              <a:ext cx="71438" cy="773906"/>
              <a:chOff x="5643563" y="2609851"/>
              <a:chExt cx="71438" cy="773906"/>
            </a:xfrm>
            <a:grpFill/>
          </p:grpSpPr>
          <p:cxnSp>
            <p:nvCxnSpPr>
              <p:cNvPr id="1022" name="Straight Connector 1021">
                <a:extLst>
                  <a:ext uri="{FF2B5EF4-FFF2-40B4-BE49-F238E27FC236}">
                    <a16:creationId xmlns:a16="http://schemas.microsoft.com/office/drawing/2014/main" id="{501C3D67-FF41-4754-85DE-25BA3C33D6F8}"/>
                  </a:ext>
                </a:extLst>
              </p:cNvPr>
              <p:cNvCxnSpPr>
                <a:cxnSpLocks/>
              </p:cNvCxnSpPr>
              <p:nvPr/>
            </p:nvCxnSpPr>
            <p:spPr>
              <a:xfrm flipV="1">
                <a:off x="5679281" y="2609851"/>
                <a:ext cx="0" cy="773906"/>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023" name="Oval 1022">
                <a:extLst>
                  <a:ext uri="{FF2B5EF4-FFF2-40B4-BE49-F238E27FC236}">
                    <a16:creationId xmlns:a16="http://schemas.microsoft.com/office/drawing/2014/main" id="{9987CBF2-1216-4E9A-807F-B743F5B3EE75}"/>
                  </a:ext>
                </a:extLst>
              </p:cNvPr>
              <p:cNvSpPr/>
              <p:nvPr/>
            </p:nvSpPr>
            <p:spPr>
              <a:xfrm>
                <a:off x="5643563" y="2757487"/>
                <a:ext cx="71438" cy="71438"/>
              </a:xfrm>
              <a:prstGeom prst="ellipse">
                <a:avLst/>
              </a:prstGeom>
              <a:grpFill/>
              <a:ln>
                <a:solidFill>
                  <a:srgbClr val="007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16" name="Group 1015">
              <a:extLst>
                <a:ext uri="{FF2B5EF4-FFF2-40B4-BE49-F238E27FC236}">
                  <a16:creationId xmlns:a16="http://schemas.microsoft.com/office/drawing/2014/main" id="{14B476A9-E51C-4C85-A5F1-DCA11DCE0F37}"/>
                </a:ext>
              </a:extLst>
            </p:cNvPr>
            <p:cNvGrpSpPr/>
            <p:nvPr/>
          </p:nvGrpSpPr>
          <p:grpSpPr>
            <a:xfrm>
              <a:off x="5765006" y="2014538"/>
              <a:ext cx="71438" cy="471488"/>
              <a:chOff x="5643563" y="2424112"/>
              <a:chExt cx="71438" cy="471488"/>
            </a:xfrm>
            <a:grpFill/>
          </p:grpSpPr>
          <p:cxnSp>
            <p:nvCxnSpPr>
              <p:cNvPr id="1020" name="Straight Connector 1019">
                <a:extLst>
                  <a:ext uri="{FF2B5EF4-FFF2-40B4-BE49-F238E27FC236}">
                    <a16:creationId xmlns:a16="http://schemas.microsoft.com/office/drawing/2014/main" id="{9A76C0FC-11A7-44BB-8309-6615EA0F7740}"/>
                  </a:ext>
                </a:extLst>
              </p:cNvPr>
              <p:cNvCxnSpPr>
                <a:cxnSpLocks/>
              </p:cNvCxnSpPr>
              <p:nvPr/>
            </p:nvCxnSpPr>
            <p:spPr>
              <a:xfrm flipV="1">
                <a:off x="5679281" y="2424112"/>
                <a:ext cx="0" cy="471488"/>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021" name="Oval 1020">
                <a:extLst>
                  <a:ext uri="{FF2B5EF4-FFF2-40B4-BE49-F238E27FC236}">
                    <a16:creationId xmlns:a16="http://schemas.microsoft.com/office/drawing/2014/main" id="{25A908EB-B4FB-49E0-93A8-F1AD57F55F4C}"/>
                  </a:ext>
                </a:extLst>
              </p:cNvPr>
              <p:cNvSpPr/>
              <p:nvPr/>
            </p:nvSpPr>
            <p:spPr>
              <a:xfrm>
                <a:off x="5643563" y="2678906"/>
                <a:ext cx="71438" cy="71438"/>
              </a:xfrm>
              <a:prstGeom prst="ellipse">
                <a:avLst/>
              </a:prstGeom>
              <a:grpFill/>
              <a:ln>
                <a:solidFill>
                  <a:srgbClr val="007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17" name="Group 1016">
              <a:extLst>
                <a:ext uri="{FF2B5EF4-FFF2-40B4-BE49-F238E27FC236}">
                  <a16:creationId xmlns:a16="http://schemas.microsoft.com/office/drawing/2014/main" id="{CFE704C2-B9ED-4A62-88C9-31814F460CBC}"/>
                </a:ext>
              </a:extLst>
            </p:cNvPr>
            <p:cNvGrpSpPr/>
            <p:nvPr/>
          </p:nvGrpSpPr>
          <p:grpSpPr>
            <a:xfrm>
              <a:off x="5705474" y="2095502"/>
              <a:ext cx="71438" cy="426242"/>
              <a:chOff x="5643563" y="2409826"/>
              <a:chExt cx="71438" cy="426242"/>
            </a:xfrm>
            <a:grpFill/>
          </p:grpSpPr>
          <p:cxnSp>
            <p:nvCxnSpPr>
              <p:cNvPr id="1018" name="Straight Connector 1017">
                <a:extLst>
                  <a:ext uri="{FF2B5EF4-FFF2-40B4-BE49-F238E27FC236}">
                    <a16:creationId xmlns:a16="http://schemas.microsoft.com/office/drawing/2014/main" id="{4B8789C2-BC69-4090-B421-25367382EB58}"/>
                  </a:ext>
                </a:extLst>
              </p:cNvPr>
              <p:cNvCxnSpPr>
                <a:cxnSpLocks/>
              </p:cNvCxnSpPr>
              <p:nvPr/>
            </p:nvCxnSpPr>
            <p:spPr>
              <a:xfrm flipV="1">
                <a:off x="5679281" y="2409826"/>
                <a:ext cx="0" cy="426242"/>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019" name="Oval 1018">
                <a:extLst>
                  <a:ext uri="{FF2B5EF4-FFF2-40B4-BE49-F238E27FC236}">
                    <a16:creationId xmlns:a16="http://schemas.microsoft.com/office/drawing/2014/main" id="{258D5661-F799-41BE-82C7-3CCB3C1947DF}"/>
                  </a:ext>
                </a:extLst>
              </p:cNvPr>
              <p:cNvSpPr/>
              <p:nvPr/>
            </p:nvSpPr>
            <p:spPr>
              <a:xfrm>
                <a:off x="5643563" y="2640806"/>
                <a:ext cx="71438" cy="71438"/>
              </a:xfrm>
              <a:prstGeom prst="ellipse">
                <a:avLst/>
              </a:prstGeom>
              <a:grpFill/>
              <a:ln>
                <a:solidFill>
                  <a:srgbClr val="007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37" name="Group 1036">
            <a:extLst>
              <a:ext uri="{FF2B5EF4-FFF2-40B4-BE49-F238E27FC236}">
                <a16:creationId xmlns:a16="http://schemas.microsoft.com/office/drawing/2014/main" id="{3526D30F-4931-4348-A1C6-225A92FCE019}"/>
              </a:ext>
            </a:extLst>
          </p:cNvPr>
          <p:cNvGrpSpPr/>
          <p:nvPr/>
        </p:nvGrpSpPr>
        <p:grpSpPr>
          <a:xfrm>
            <a:off x="5643563" y="3612356"/>
            <a:ext cx="1250157" cy="1016794"/>
            <a:chOff x="5643563" y="2035969"/>
            <a:chExt cx="1250157" cy="1016794"/>
          </a:xfrm>
          <a:solidFill>
            <a:srgbClr val="00A3D0"/>
          </a:solidFill>
        </p:grpSpPr>
        <p:grpSp>
          <p:nvGrpSpPr>
            <p:cNvPr id="1038" name="Group 1037">
              <a:extLst>
                <a:ext uri="{FF2B5EF4-FFF2-40B4-BE49-F238E27FC236}">
                  <a16:creationId xmlns:a16="http://schemas.microsoft.com/office/drawing/2014/main" id="{51E2F075-7830-4C2B-A31A-9B423E329978}"/>
                </a:ext>
              </a:extLst>
            </p:cNvPr>
            <p:cNvGrpSpPr/>
            <p:nvPr/>
          </p:nvGrpSpPr>
          <p:grpSpPr>
            <a:xfrm>
              <a:off x="6822282" y="2100263"/>
              <a:ext cx="71438" cy="283368"/>
              <a:chOff x="6977063" y="2059781"/>
              <a:chExt cx="71438" cy="283368"/>
            </a:xfrm>
            <a:grpFill/>
          </p:grpSpPr>
          <p:cxnSp>
            <p:nvCxnSpPr>
              <p:cNvPr id="1072" name="Straight Connector 1071">
                <a:extLst>
                  <a:ext uri="{FF2B5EF4-FFF2-40B4-BE49-F238E27FC236}">
                    <a16:creationId xmlns:a16="http://schemas.microsoft.com/office/drawing/2014/main" id="{FD6157E8-2F68-4A61-8F3E-7015266C45FA}"/>
                  </a:ext>
                </a:extLst>
              </p:cNvPr>
              <p:cNvCxnSpPr>
                <a:cxnSpLocks/>
              </p:cNvCxnSpPr>
              <p:nvPr/>
            </p:nvCxnSpPr>
            <p:spPr>
              <a:xfrm flipV="1">
                <a:off x="7012782" y="2059781"/>
                <a:ext cx="0" cy="283368"/>
              </a:xfrm>
              <a:prstGeom prst="line">
                <a:avLst/>
              </a:prstGeom>
              <a:grpFill/>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073" name="Oval 1072">
                <a:extLst>
                  <a:ext uri="{FF2B5EF4-FFF2-40B4-BE49-F238E27FC236}">
                    <a16:creationId xmlns:a16="http://schemas.microsoft.com/office/drawing/2014/main" id="{6799B522-B814-491A-BC17-876BB2A0EF42}"/>
                  </a:ext>
                </a:extLst>
              </p:cNvPr>
              <p:cNvSpPr/>
              <p:nvPr/>
            </p:nvSpPr>
            <p:spPr>
              <a:xfrm>
                <a:off x="6977063" y="218360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39" name="Group 1038">
              <a:extLst>
                <a:ext uri="{FF2B5EF4-FFF2-40B4-BE49-F238E27FC236}">
                  <a16:creationId xmlns:a16="http://schemas.microsoft.com/office/drawing/2014/main" id="{9C204F58-B597-4443-B157-14F4CFBA342D}"/>
                </a:ext>
              </a:extLst>
            </p:cNvPr>
            <p:cNvGrpSpPr/>
            <p:nvPr/>
          </p:nvGrpSpPr>
          <p:grpSpPr>
            <a:xfrm>
              <a:off x="6586538" y="2081212"/>
              <a:ext cx="71438" cy="292895"/>
              <a:chOff x="6977063" y="2043111"/>
              <a:chExt cx="71438" cy="292895"/>
            </a:xfrm>
            <a:grpFill/>
          </p:grpSpPr>
          <p:cxnSp>
            <p:nvCxnSpPr>
              <p:cNvPr id="1070" name="Straight Connector 1069">
                <a:extLst>
                  <a:ext uri="{FF2B5EF4-FFF2-40B4-BE49-F238E27FC236}">
                    <a16:creationId xmlns:a16="http://schemas.microsoft.com/office/drawing/2014/main" id="{CFAA2BBE-102B-43E3-A7A3-4ACD84C35614}"/>
                  </a:ext>
                </a:extLst>
              </p:cNvPr>
              <p:cNvCxnSpPr>
                <a:cxnSpLocks/>
              </p:cNvCxnSpPr>
              <p:nvPr/>
            </p:nvCxnSpPr>
            <p:spPr>
              <a:xfrm flipV="1">
                <a:off x="7012782" y="2043111"/>
                <a:ext cx="0" cy="292895"/>
              </a:xfrm>
              <a:prstGeom prst="line">
                <a:avLst/>
              </a:prstGeom>
              <a:grpFill/>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071" name="Oval 1070">
                <a:extLst>
                  <a:ext uri="{FF2B5EF4-FFF2-40B4-BE49-F238E27FC236}">
                    <a16:creationId xmlns:a16="http://schemas.microsoft.com/office/drawing/2014/main" id="{A48EB32D-E402-4B5E-ADF3-7C6A5263C56E}"/>
                  </a:ext>
                </a:extLst>
              </p:cNvPr>
              <p:cNvSpPr/>
              <p:nvPr/>
            </p:nvSpPr>
            <p:spPr>
              <a:xfrm>
                <a:off x="6977063" y="21740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0" name="Group 1039">
              <a:extLst>
                <a:ext uri="{FF2B5EF4-FFF2-40B4-BE49-F238E27FC236}">
                  <a16:creationId xmlns:a16="http://schemas.microsoft.com/office/drawing/2014/main" id="{2CF89216-D276-4E55-933C-10894BA4C70B}"/>
                </a:ext>
              </a:extLst>
            </p:cNvPr>
            <p:cNvGrpSpPr/>
            <p:nvPr/>
          </p:nvGrpSpPr>
          <p:grpSpPr>
            <a:xfrm>
              <a:off x="6353176" y="2074069"/>
              <a:ext cx="71438" cy="288131"/>
              <a:chOff x="6977063" y="2155031"/>
              <a:chExt cx="71438" cy="288131"/>
            </a:xfrm>
            <a:grpFill/>
          </p:grpSpPr>
          <p:cxnSp>
            <p:nvCxnSpPr>
              <p:cNvPr id="1068" name="Straight Connector 1067">
                <a:extLst>
                  <a:ext uri="{FF2B5EF4-FFF2-40B4-BE49-F238E27FC236}">
                    <a16:creationId xmlns:a16="http://schemas.microsoft.com/office/drawing/2014/main" id="{7A407944-E6F2-40D6-8F0D-1719D4E0EC4A}"/>
                  </a:ext>
                </a:extLst>
              </p:cNvPr>
              <p:cNvCxnSpPr>
                <a:cxnSpLocks/>
              </p:cNvCxnSpPr>
              <p:nvPr/>
            </p:nvCxnSpPr>
            <p:spPr>
              <a:xfrm flipV="1">
                <a:off x="7012782" y="2155031"/>
                <a:ext cx="0" cy="288131"/>
              </a:xfrm>
              <a:prstGeom prst="line">
                <a:avLst/>
              </a:prstGeom>
              <a:grpFill/>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069" name="Oval 1068">
                <a:extLst>
                  <a:ext uri="{FF2B5EF4-FFF2-40B4-BE49-F238E27FC236}">
                    <a16:creationId xmlns:a16="http://schemas.microsoft.com/office/drawing/2014/main" id="{CECDC054-0095-4FF4-A5D6-DC4CB4F2684B}"/>
                  </a:ext>
                </a:extLst>
              </p:cNvPr>
              <p:cNvSpPr/>
              <p:nvPr/>
            </p:nvSpPr>
            <p:spPr>
              <a:xfrm>
                <a:off x="6977063" y="226932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1" name="Group 1040">
              <a:extLst>
                <a:ext uri="{FF2B5EF4-FFF2-40B4-BE49-F238E27FC236}">
                  <a16:creationId xmlns:a16="http://schemas.microsoft.com/office/drawing/2014/main" id="{965301D5-62C0-4229-BCCC-6EF136790CE0}"/>
                </a:ext>
              </a:extLst>
            </p:cNvPr>
            <p:cNvGrpSpPr/>
            <p:nvPr/>
          </p:nvGrpSpPr>
          <p:grpSpPr>
            <a:xfrm>
              <a:off x="6238876" y="2105025"/>
              <a:ext cx="71438" cy="278606"/>
              <a:chOff x="6977063" y="2162174"/>
              <a:chExt cx="71438" cy="278606"/>
            </a:xfrm>
            <a:grpFill/>
          </p:grpSpPr>
          <p:cxnSp>
            <p:nvCxnSpPr>
              <p:cNvPr id="1066" name="Straight Connector 1065">
                <a:extLst>
                  <a:ext uri="{FF2B5EF4-FFF2-40B4-BE49-F238E27FC236}">
                    <a16:creationId xmlns:a16="http://schemas.microsoft.com/office/drawing/2014/main" id="{C27694B9-F18C-403A-84AF-333963A76A08}"/>
                  </a:ext>
                </a:extLst>
              </p:cNvPr>
              <p:cNvCxnSpPr>
                <a:cxnSpLocks/>
              </p:cNvCxnSpPr>
              <p:nvPr/>
            </p:nvCxnSpPr>
            <p:spPr>
              <a:xfrm flipV="1">
                <a:off x="7012782" y="2162174"/>
                <a:ext cx="0" cy="278606"/>
              </a:xfrm>
              <a:prstGeom prst="line">
                <a:avLst/>
              </a:prstGeom>
              <a:grpFill/>
              <a:ln w="28575">
                <a:solidFill>
                  <a:srgbClr val="00A3D0"/>
                </a:solidFill>
              </a:ln>
            </p:spPr>
            <p:style>
              <a:lnRef idx="1">
                <a:schemeClr val="accent1"/>
              </a:lnRef>
              <a:fillRef idx="0">
                <a:schemeClr val="accent1"/>
              </a:fillRef>
              <a:effectRef idx="0">
                <a:schemeClr val="accent1"/>
              </a:effectRef>
              <a:fontRef idx="minor">
                <a:schemeClr val="tx1"/>
              </a:fontRef>
            </p:style>
          </p:cxnSp>
          <p:sp>
            <p:nvSpPr>
              <p:cNvPr id="1067" name="Oval 1066">
                <a:extLst>
                  <a:ext uri="{FF2B5EF4-FFF2-40B4-BE49-F238E27FC236}">
                    <a16:creationId xmlns:a16="http://schemas.microsoft.com/office/drawing/2014/main" id="{53B96D39-B3A6-4737-BDC7-641DAC7F5125}"/>
                  </a:ext>
                </a:extLst>
              </p:cNvPr>
              <p:cNvSpPr/>
              <p:nvPr/>
            </p:nvSpPr>
            <p:spPr>
              <a:xfrm>
                <a:off x="6977063" y="22502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2" name="Group 1041">
              <a:extLst>
                <a:ext uri="{FF2B5EF4-FFF2-40B4-BE49-F238E27FC236}">
                  <a16:creationId xmlns:a16="http://schemas.microsoft.com/office/drawing/2014/main" id="{DB250064-36F1-459B-B7F2-D8CE17D21EAF}"/>
                </a:ext>
              </a:extLst>
            </p:cNvPr>
            <p:cNvGrpSpPr/>
            <p:nvPr/>
          </p:nvGrpSpPr>
          <p:grpSpPr>
            <a:xfrm>
              <a:off x="6176964" y="2085974"/>
              <a:ext cx="71438" cy="250032"/>
              <a:chOff x="6977063" y="2162174"/>
              <a:chExt cx="71438" cy="250032"/>
            </a:xfrm>
            <a:grpFill/>
          </p:grpSpPr>
          <p:cxnSp>
            <p:nvCxnSpPr>
              <p:cNvPr id="1064" name="Straight Connector 1063">
                <a:extLst>
                  <a:ext uri="{FF2B5EF4-FFF2-40B4-BE49-F238E27FC236}">
                    <a16:creationId xmlns:a16="http://schemas.microsoft.com/office/drawing/2014/main" id="{6BE7415B-7871-433D-B638-7B39D1205E8C}"/>
                  </a:ext>
                </a:extLst>
              </p:cNvPr>
              <p:cNvCxnSpPr>
                <a:cxnSpLocks/>
              </p:cNvCxnSpPr>
              <p:nvPr/>
            </p:nvCxnSpPr>
            <p:spPr>
              <a:xfrm flipV="1">
                <a:off x="7012782" y="2162174"/>
                <a:ext cx="0" cy="250032"/>
              </a:xfrm>
              <a:prstGeom prst="line">
                <a:avLst/>
              </a:prstGeom>
              <a:grpFill/>
              <a:ln w="28575">
                <a:solidFill>
                  <a:srgbClr val="00A3D0"/>
                </a:solidFill>
              </a:ln>
            </p:spPr>
            <p:style>
              <a:lnRef idx="1">
                <a:schemeClr val="accent1"/>
              </a:lnRef>
              <a:fillRef idx="0">
                <a:schemeClr val="accent1"/>
              </a:fillRef>
              <a:effectRef idx="0">
                <a:schemeClr val="accent1"/>
              </a:effectRef>
              <a:fontRef idx="minor">
                <a:schemeClr val="tx1"/>
              </a:fontRef>
            </p:style>
          </p:cxnSp>
          <p:sp>
            <p:nvSpPr>
              <p:cNvPr id="1065" name="Oval 1064">
                <a:extLst>
                  <a:ext uri="{FF2B5EF4-FFF2-40B4-BE49-F238E27FC236}">
                    <a16:creationId xmlns:a16="http://schemas.microsoft.com/office/drawing/2014/main" id="{05E54096-7794-484A-AE9B-4599B218C7DB}"/>
                  </a:ext>
                </a:extLst>
              </p:cNvPr>
              <p:cNvSpPr/>
              <p:nvPr/>
            </p:nvSpPr>
            <p:spPr>
              <a:xfrm>
                <a:off x="6977063" y="2250278"/>
                <a:ext cx="71438" cy="71438"/>
              </a:xfrm>
              <a:prstGeom prst="ellipse">
                <a:avLst/>
              </a:prstGeom>
              <a:grpFill/>
              <a:ln>
                <a:solidFill>
                  <a:srgbClr val="00A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3" name="Group 1042">
              <a:extLst>
                <a:ext uri="{FF2B5EF4-FFF2-40B4-BE49-F238E27FC236}">
                  <a16:creationId xmlns:a16="http://schemas.microsoft.com/office/drawing/2014/main" id="{B12E58C6-BA2F-4C88-B0E2-8187F4522991}"/>
                </a:ext>
              </a:extLst>
            </p:cNvPr>
            <p:cNvGrpSpPr/>
            <p:nvPr/>
          </p:nvGrpSpPr>
          <p:grpSpPr>
            <a:xfrm>
              <a:off x="6119814" y="2035969"/>
              <a:ext cx="71438" cy="359570"/>
              <a:chOff x="6977063" y="2097882"/>
              <a:chExt cx="71438" cy="359570"/>
            </a:xfrm>
            <a:grpFill/>
          </p:grpSpPr>
          <p:cxnSp>
            <p:nvCxnSpPr>
              <p:cNvPr id="1062" name="Straight Connector 1061">
                <a:extLst>
                  <a:ext uri="{FF2B5EF4-FFF2-40B4-BE49-F238E27FC236}">
                    <a16:creationId xmlns:a16="http://schemas.microsoft.com/office/drawing/2014/main" id="{593EB8CE-CBE8-4C79-9D4A-4785232B6AAB}"/>
                  </a:ext>
                </a:extLst>
              </p:cNvPr>
              <p:cNvCxnSpPr>
                <a:cxnSpLocks/>
              </p:cNvCxnSpPr>
              <p:nvPr/>
            </p:nvCxnSpPr>
            <p:spPr>
              <a:xfrm flipV="1">
                <a:off x="7012782" y="2097882"/>
                <a:ext cx="0" cy="359570"/>
              </a:xfrm>
              <a:prstGeom prst="line">
                <a:avLst/>
              </a:prstGeom>
              <a:grpFill/>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063" name="Oval 1062">
                <a:extLst>
                  <a:ext uri="{FF2B5EF4-FFF2-40B4-BE49-F238E27FC236}">
                    <a16:creationId xmlns:a16="http://schemas.microsoft.com/office/drawing/2014/main" id="{666B6C18-4B72-4719-AF53-69EDC419FA16}"/>
                  </a:ext>
                </a:extLst>
              </p:cNvPr>
              <p:cNvSpPr/>
              <p:nvPr/>
            </p:nvSpPr>
            <p:spPr>
              <a:xfrm>
                <a:off x="6977063" y="2300284"/>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4" name="Group 1043">
              <a:extLst>
                <a:ext uri="{FF2B5EF4-FFF2-40B4-BE49-F238E27FC236}">
                  <a16:creationId xmlns:a16="http://schemas.microsoft.com/office/drawing/2014/main" id="{7D4A24BD-681A-42EB-905A-EE0642C8B8A4}"/>
                </a:ext>
              </a:extLst>
            </p:cNvPr>
            <p:cNvGrpSpPr/>
            <p:nvPr/>
          </p:nvGrpSpPr>
          <p:grpSpPr>
            <a:xfrm>
              <a:off x="5881688" y="2162175"/>
              <a:ext cx="71438" cy="326231"/>
              <a:chOff x="6977063" y="2162174"/>
              <a:chExt cx="71438" cy="326231"/>
            </a:xfrm>
            <a:grpFill/>
          </p:grpSpPr>
          <p:cxnSp>
            <p:nvCxnSpPr>
              <p:cNvPr id="1060" name="Straight Connector 1059">
                <a:extLst>
                  <a:ext uri="{FF2B5EF4-FFF2-40B4-BE49-F238E27FC236}">
                    <a16:creationId xmlns:a16="http://schemas.microsoft.com/office/drawing/2014/main" id="{DDD54E01-E876-42EB-B4AA-37D727B04AAC}"/>
                  </a:ext>
                </a:extLst>
              </p:cNvPr>
              <p:cNvCxnSpPr>
                <a:cxnSpLocks/>
              </p:cNvCxnSpPr>
              <p:nvPr/>
            </p:nvCxnSpPr>
            <p:spPr>
              <a:xfrm flipV="1">
                <a:off x="7012782" y="2162174"/>
                <a:ext cx="0" cy="326231"/>
              </a:xfrm>
              <a:prstGeom prst="line">
                <a:avLst/>
              </a:prstGeom>
              <a:grpFill/>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061" name="Oval 1060">
                <a:extLst>
                  <a:ext uri="{FF2B5EF4-FFF2-40B4-BE49-F238E27FC236}">
                    <a16:creationId xmlns:a16="http://schemas.microsoft.com/office/drawing/2014/main" id="{58ACD3EE-7541-4295-9FB2-B154295DBA3C}"/>
                  </a:ext>
                </a:extLst>
              </p:cNvPr>
              <p:cNvSpPr/>
              <p:nvPr/>
            </p:nvSpPr>
            <p:spPr>
              <a:xfrm>
                <a:off x="6977063" y="22502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5" name="Group 1044">
              <a:extLst>
                <a:ext uri="{FF2B5EF4-FFF2-40B4-BE49-F238E27FC236}">
                  <a16:creationId xmlns:a16="http://schemas.microsoft.com/office/drawing/2014/main" id="{E73E593D-0761-434E-A763-310DC4CA1F8B}"/>
                </a:ext>
              </a:extLst>
            </p:cNvPr>
            <p:cNvGrpSpPr/>
            <p:nvPr/>
          </p:nvGrpSpPr>
          <p:grpSpPr>
            <a:xfrm>
              <a:off x="5765007" y="2212183"/>
              <a:ext cx="71438" cy="295273"/>
              <a:chOff x="6977063" y="2162176"/>
              <a:chExt cx="71438" cy="295273"/>
            </a:xfrm>
            <a:grpFill/>
          </p:grpSpPr>
          <p:cxnSp>
            <p:nvCxnSpPr>
              <p:cNvPr id="1058" name="Straight Connector 1057">
                <a:extLst>
                  <a:ext uri="{FF2B5EF4-FFF2-40B4-BE49-F238E27FC236}">
                    <a16:creationId xmlns:a16="http://schemas.microsoft.com/office/drawing/2014/main" id="{E7EA06F0-0EC9-45EC-8F40-23CB1BF8DCE0}"/>
                  </a:ext>
                </a:extLst>
              </p:cNvPr>
              <p:cNvCxnSpPr>
                <a:cxnSpLocks/>
              </p:cNvCxnSpPr>
              <p:nvPr/>
            </p:nvCxnSpPr>
            <p:spPr>
              <a:xfrm flipV="1">
                <a:off x="7012782" y="2162176"/>
                <a:ext cx="0" cy="295273"/>
              </a:xfrm>
              <a:prstGeom prst="line">
                <a:avLst/>
              </a:prstGeom>
              <a:grpFill/>
              <a:ln w="28575">
                <a:solidFill>
                  <a:srgbClr val="00A3D0"/>
                </a:solidFill>
              </a:ln>
            </p:spPr>
            <p:style>
              <a:lnRef idx="1">
                <a:schemeClr val="accent1"/>
              </a:lnRef>
              <a:fillRef idx="0">
                <a:schemeClr val="accent1"/>
              </a:fillRef>
              <a:effectRef idx="0">
                <a:schemeClr val="accent1"/>
              </a:effectRef>
              <a:fontRef idx="minor">
                <a:schemeClr val="tx1"/>
              </a:fontRef>
            </p:style>
          </p:cxnSp>
          <p:sp>
            <p:nvSpPr>
              <p:cNvPr id="1059" name="Oval 1058">
                <a:extLst>
                  <a:ext uri="{FF2B5EF4-FFF2-40B4-BE49-F238E27FC236}">
                    <a16:creationId xmlns:a16="http://schemas.microsoft.com/office/drawing/2014/main" id="{6396C788-6534-44D8-8941-E58C8DB41ECD}"/>
                  </a:ext>
                </a:extLst>
              </p:cNvPr>
              <p:cNvSpPr/>
              <p:nvPr/>
            </p:nvSpPr>
            <p:spPr>
              <a:xfrm>
                <a:off x="6977063" y="2250278"/>
                <a:ext cx="71438" cy="71438"/>
              </a:xfrm>
              <a:prstGeom prst="ellipse">
                <a:avLst/>
              </a:prstGeom>
              <a:grpFill/>
              <a:ln>
                <a:solidFill>
                  <a:srgbClr val="00A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6" name="Group 1045">
              <a:extLst>
                <a:ext uri="{FF2B5EF4-FFF2-40B4-BE49-F238E27FC236}">
                  <a16:creationId xmlns:a16="http://schemas.microsoft.com/office/drawing/2014/main" id="{AFA24814-2A1A-4CF1-8FE9-8692B7346AB4}"/>
                </a:ext>
              </a:extLst>
            </p:cNvPr>
            <p:cNvGrpSpPr/>
            <p:nvPr/>
          </p:nvGrpSpPr>
          <p:grpSpPr>
            <a:xfrm>
              <a:off x="5700713" y="2321719"/>
              <a:ext cx="71438" cy="154781"/>
              <a:chOff x="6977063" y="2212180"/>
              <a:chExt cx="71438" cy="154781"/>
            </a:xfrm>
            <a:grpFill/>
          </p:grpSpPr>
          <p:cxnSp>
            <p:nvCxnSpPr>
              <p:cNvPr id="1056" name="Straight Connector 1055">
                <a:extLst>
                  <a:ext uri="{FF2B5EF4-FFF2-40B4-BE49-F238E27FC236}">
                    <a16:creationId xmlns:a16="http://schemas.microsoft.com/office/drawing/2014/main" id="{2AB31520-5418-48C3-9001-E2F453588E6D}"/>
                  </a:ext>
                </a:extLst>
              </p:cNvPr>
              <p:cNvCxnSpPr>
                <a:cxnSpLocks/>
              </p:cNvCxnSpPr>
              <p:nvPr/>
            </p:nvCxnSpPr>
            <p:spPr>
              <a:xfrm flipV="1">
                <a:off x="7012782" y="2212180"/>
                <a:ext cx="0" cy="154781"/>
              </a:xfrm>
              <a:prstGeom prst="line">
                <a:avLst/>
              </a:prstGeom>
              <a:grpFill/>
              <a:ln w="28575">
                <a:solidFill>
                  <a:srgbClr val="00A3D0"/>
                </a:solidFill>
              </a:ln>
            </p:spPr>
            <p:style>
              <a:lnRef idx="1">
                <a:schemeClr val="accent1"/>
              </a:lnRef>
              <a:fillRef idx="0">
                <a:schemeClr val="accent1"/>
              </a:fillRef>
              <a:effectRef idx="0">
                <a:schemeClr val="accent1"/>
              </a:effectRef>
              <a:fontRef idx="minor">
                <a:schemeClr val="tx1"/>
              </a:fontRef>
            </p:style>
          </p:cxnSp>
          <p:sp>
            <p:nvSpPr>
              <p:cNvPr id="1057" name="Oval 1056">
                <a:extLst>
                  <a:ext uri="{FF2B5EF4-FFF2-40B4-BE49-F238E27FC236}">
                    <a16:creationId xmlns:a16="http://schemas.microsoft.com/office/drawing/2014/main" id="{CF44154C-8B44-4D0E-8E31-7B5F79D84658}"/>
                  </a:ext>
                </a:extLst>
              </p:cNvPr>
              <p:cNvSpPr/>
              <p:nvPr/>
            </p:nvSpPr>
            <p:spPr>
              <a:xfrm>
                <a:off x="6977063" y="2250278"/>
                <a:ext cx="71438" cy="71438"/>
              </a:xfrm>
              <a:prstGeom prst="ellipse">
                <a:avLst/>
              </a:prstGeom>
              <a:grpFill/>
              <a:ln>
                <a:solidFill>
                  <a:srgbClr val="00A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7" name="Group 1046">
              <a:extLst>
                <a:ext uri="{FF2B5EF4-FFF2-40B4-BE49-F238E27FC236}">
                  <a16:creationId xmlns:a16="http://schemas.microsoft.com/office/drawing/2014/main" id="{77C3C9C4-C184-4336-8522-D55FB3ACCBFF}"/>
                </a:ext>
              </a:extLst>
            </p:cNvPr>
            <p:cNvGrpSpPr/>
            <p:nvPr/>
          </p:nvGrpSpPr>
          <p:grpSpPr>
            <a:xfrm>
              <a:off x="5662613" y="2452688"/>
              <a:ext cx="71438" cy="154781"/>
              <a:chOff x="6977063" y="2212180"/>
              <a:chExt cx="71438" cy="154781"/>
            </a:xfrm>
            <a:grpFill/>
          </p:grpSpPr>
          <p:cxnSp>
            <p:nvCxnSpPr>
              <p:cNvPr id="1054" name="Straight Connector 1053">
                <a:extLst>
                  <a:ext uri="{FF2B5EF4-FFF2-40B4-BE49-F238E27FC236}">
                    <a16:creationId xmlns:a16="http://schemas.microsoft.com/office/drawing/2014/main" id="{0C8C2677-80A8-4621-9719-DDCD5AAE6188}"/>
                  </a:ext>
                </a:extLst>
              </p:cNvPr>
              <p:cNvCxnSpPr>
                <a:cxnSpLocks/>
              </p:cNvCxnSpPr>
              <p:nvPr/>
            </p:nvCxnSpPr>
            <p:spPr>
              <a:xfrm flipV="1">
                <a:off x="7012782" y="2212180"/>
                <a:ext cx="0" cy="154781"/>
              </a:xfrm>
              <a:prstGeom prst="line">
                <a:avLst/>
              </a:prstGeom>
              <a:grpFill/>
              <a:ln w="28575">
                <a:solidFill>
                  <a:srgbClr val="00A3D0"/>
                </a:solidFill>
              </a:ln>
            </p:spPr>
            <p:style>
              <a:lnRef idx="1">
                <a:schemeClr val="accent1"/>
              </a:lnRef>
              <a:fillRef idx="0">
                <a:schemeClr val="accent1"/>
              </a:fillRef>
              <a:effectRef idx="0">
                <a:schemeClr val="accent1"/>
              </a:effectRef>
              <a:fontRef idx="minor">
                <a:schemeClr val="tx1"/>
              </a:fontRef>
            </p:style>
          </p:cxnSp>
          <p:sp>
            <p:nvSpPr>
              <p:cNvPr id="1055" name="Oval 1054">
                <a:extLst>
                  <a:ext uri="{FF2B5EF4-FFF2-40B4-BE49-F238E27FC236}">
                    <a16:creationId xmlns:a16="http://schemas.microsoft.com/office/drawing/2014/main" id="{075AB3F7-21A4-4095-8E28-A729438F02AE}"/>
                  </a:ext>
                </a:extLst>
              </p:cNvPr>
              <p:cNvSpPr/>
              <p:nvPr/>
            </p:nvSpPr>
            <p:spPr>
              <a:xfrm>
                <a:off x="6977063" y="2250278"/>
                <a:ext cx="71438" cy="71438"/>
              </a:xfrm>
              <a:prstGeom prst="ellipse">
                <a:avLst/>
              </a:prstGeom>
              <a:grpFill/>
              <a:ln>
                <a:solidFill>
                  <a:srgbClr val="00A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8" name="Group 1047">
              <a:extLst>
                <a:ext uri="{FF2B5EF4-FFF2-40B4-BE49-F238E27FC236}">
                  <a16:creationId xmlns:a16="http://schemas.microsoft.com/office/drawing/2014/main" id="{A4DDD0F3-584C-4766-B734-9710F2367BA2}"/>
                </a:ext>
              </a:extLst>
            </p:cNvPr>
            <p:cNvGrpSpPr/>
            <p:nvPr/>
          </p:nvGrpSpPr>
          <p:grpSpPr>
            <a:xfrm>
              <a:off x="5653088" y="2605088"/>
              <a:ext cx="71438" cy="154781"/>
              <a:chOff x="6977063" y="2212180"/>
              <a:chExt cx="71438" cy="154781"/>
            </a:xfrm>
            <a:grpFill/>
          </p:grpSpPr>
          <p:cxnSp>
            <p:nvCxnSpPr>
              <p:cNvPr id="1052" name="Straight Connector 1051">
                <a:extLst>
                  <a:ext uri="{FF2B5EF4-FFF2-40B4-BE49-F238E27FC236}">
                    <a16:creationId xmlns:a16="http://schemas.microsoft.com/office/drawing/2014/main" id="{CDE7131B-09B7-48C4-95BD-69A03ADB18D6}"/>
                  </a:ext>
                </a:extLst>
              </p:cNvPr>
              <p:cNvCxnSpPr>
                <a:cxnSpLocks/>
              </p:cNvCxnSpPr>
              <p:nvPr/>
            </p:nvCxnSpPr>
            <p:spPr>
              <a:xfrm flipV="1">
                <a:off x="7012782" y="2212180"/>
                <a:ext cx="0" cy="154781"/>
              </a:xfrm>
              <a:prstGeom prst="line">
                <a:avLst/>
              </a:prstGeom>
              <a:grpFill/>
              <a:ln w="28575">
                <a:solidFill>
                  <a:srgbClr val="00A3D0"/>
                </a:solidFill>
              </a:ln>
            </p:spPr>
            <p:style>
              <a:lnRef idx="1">
                <a:schemeClr val="accent1"/>
              </a:lnRef>
              <a:fillRef idx="0">
                <a:schemeClr val="accent1"/>
              </a:fillRef>
              <a:effectRef idx="0">
                <a:schemeClr val="accent1"/>
              </a:effectRef>
              <a:fontRef idx="minor">
                <a:schemeClr val="tx1"/>
              </a:fontRef>
            </p:style>
          </p:cxnSp>
          <p:sp>
            <p:nvSpPr>
              <p:cNvPr id="1053" name="Oval 1052">
                <a:extLst>
                  <a:ext uri="{FF2B5EF4-FFF2-40B4-BE49-F238E27FC236}">
                    <a16:creationId xmlns:a16="http://schemas.microsoft.com/office/drawing/2014/main" id="{38F5F8AF-4707-4AA9-A939-7D46E40AA0E0}"/>
                  </a:ext>
                </a:extLst>
              </p:cNvPr>
              <p:cNvSpPr/>
              <p:nvPr/>
            </p:nvSpPr>
            <p:spPr>
              <a:xfrm>
                <a:off x="6977063" y="22502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9" name="Group 1048">
              <a:extLst>
                <a:ext uri="{FF2B5EF4-FFF2-40B4-BE49-F238E27FC236}">
                  <a16:creationId xmlns:a16="http://schemas.microsoft.com/office/drawing/2014/main" id="{10723C75-0577-45DA-B786-186DB138D177}"/>
                </a:ext>
              </a:extLst>
            </p:cNvPr>
            <p:cNvGrpSpPr/>
            <p:nvPr/>
          </p:nvGrpSpPr>
          <p:grpSpPr>
            <a:xfrm>
              <a:off x="5643563" y="2897982"/>
              <a:ext cx="71438" cy="154781"/>
              <a:chOff x="6977063" y="2212180"/>
              <a:chExt cx="71438" cy="154781"/>
            </a:xfrm>
            <a:grpFill/>
          </p:grpSpPr>
          <p:cxnSp>
            <p:nvCxnSpPr>
              <p:cNvPr id="1050" name="Straight Connector 1049">
                <a:extLst>
                  <a:ext uri="{FF2B5EF4-FFF2-40B4-BE49-F238E27FC236}">
                    <a16:creationId xmlns:a16="http://schemas.microsoft.com/office/drawing/2014/main" id="{2A29DB38-5876-4B2D-90C6-F11CFAD51D59}"/>
                  </a:ext>
                </a:extLst>
              </p:cNvPr>
              <p:cNvCxnSpPr>
                <a:cxnSpLocks/>
              </p:cNvCxnSpPr>
              <p:nvPr/>
            </p:nvCxnSpPr>
            <p:spPr>
              <a:xfrm flipV="1">
                <a:off x="7012782" y="2212180"/>
                <a:ext cx="0" cy="154781"/>
              </a:xfrm>
              <a:prstGeom prst="line">
                <a:avLst/>
              </a:prstGeom>
              <a:grpFill/>
              <a:ln w="28575">
                <a:solidFill>
                  <a:srgbClr val="00A3D0"/>
                </a:solidFill>
              </a:ln>
            </p:spPr>
            <p:style>
              <a:lnRef idx="1">
                <a:schemeClr val="accent1"/>
              </a:lnRef>
              <a:fillRef idx="0">
                <a:schemeClr val="accent1"/>
              </a:fillRef>
              <a:effectRef idx="0">
                <a:schemeClr val="accent1"/>
              </a:effectRef>
              <a:fontRef idx="minor">
                <a:schemeClr val="tx1"/>
              </a:fontRef>
            </p:style>
          </p:cxnSp>
          <p:sp>
            <p:nvSpPr>
              <p:cNvPr id="1051" name="Oval 1050">
                <a:extLst>
                  <a:ext uri="{FF2B5EF4-FFF2-40B4-BE49-F238E27FC236}">
                    <a16:creationId xmlns:a16="http://schemas.microsoft.com/office/drawing/2014/main" id="{1718B850-9618-4EDB-A15C-A4C65A554894}"/>
                  </a:ext>
                </a:extLst>
              </p:cNvPr>
              <p:cNvSpPr/>
              <p:nvPr/>
            </p:nvSpPr>
            <p:spPr>
              <a:xfrm>
                <a:off x="6977063" y="22502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74" name="Group 1073">
            <a:extLst>
              <a:ext uri="{FF2B5EF4-FFF2-40B4-BE49-F238E27FC236}">
                <a16:creationId xmlns:a16="http://schemas.microsoft.com/office/drawing/2014/main" id="{50676C90-3E4C-4468-94C7-3ACDCD20E9BF}"/>
              </a:ext>
            </a:extLst>
          </p:cNvPr>
          <p:cNvGrpSpPr/>
          <p:nvPr/>
        </p:nvGrpSpPr>
        <p:grpSpPr>
          <a:xfrm>
            <a:off x="5641182" y="3717132"/>
            <a:ext cx="1243013" cy="1019174"/>
            <a:chOff x="5648325" y="2140745"/>
            <a:chExt cx="1243013" cy="1019174"/>
          </a:xfrm>
          <a:solidFill>
            <a:srgbClr val="002060"/>
          </a:solidFill>
        </p:grpSpPr>
        <p:sp>
          <p:nvSpPr>
            <p:cNvPr id="1075" name="Freeform: Shape 1074">
              <a:extLst>
                <a:ext uri="{FF2B5EF4-FFF2-40B4-BE49-F238E27FC236}">
                  <a16:creationId xmlns:a16="http://schemas.microsoft.com/office/drawing/2014/main" id="{690F7BD9-C1AE-4FF4-B388-5F460BDE99C9}"/>
                </a:ext>
              </a:extLst>
            </p:cNvPr>
            <p:cNvSpPr/>
            <p:nvPr/>
          </p:nvSpPr>
          <p:spPr>
            <a:xfrm>
              <a:off x="5691188" y="2245519"/>
              <a:ext cx="107156" cy="404812"/>
            </a:xfrm>
            <a:custGeom>
              <a:avLst/>
              <a:gdLst>
                <a:gd name="connsiteX0" fmla="*/ 0 w 107156"/>
                <a:gd name="connsiteY0" fmla="*/ 404812 h 404812"/>
                <a:gd name="connsiteX1" fmla="*/ 40481 w 107156"/>
                <a:gd name="connsiteY1" fmla="*/ 116681 h 404812"/>
                <a:gd name="connsiteX2" fmla="*/ 107156 w 107156"/>
                <a:gd name="connsiteY2" fmla="*/ 0 h 404812"/>
              </a:gdLst>
              <a:ahLst/>
              <a:cxnLst>
                <a:cxn ang="0">
                  <a:pos x="connsiteX0" y="connsiteY0"/>
                </a:cxn>
                <a:cxn ang="0">
                  <a:pos x="connsiteX1" y="connsiteY1"/>
                </a:cxn>
                <a:cxn ang="0">
                  <a:pos x="connsiteX2" y="connsiteY2"/>
                </a:cxn>
              </a:cxnLst>
              <a:rect l="l" t="t" r="r" b="b"/>
              <a:pathLst>
                <a:path w="107156" h="404812">
                  <a:moveTo>
                    <a:pt x="0" y="404812"/>
                  </a:moveTo>
                  <a:lnTo>
                    <a:pt x="40481" y="116681"/>
                  </a:lnTo>
                  <a:lnTo>
                    <a:pt x="107156" y="0"/>
                  </a:lnTo>
                </a:path>
              </a:pathLst>
            </a:custGeom>
            <a:grp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76" name="Group 1075">
              <a:extLst>
                <a:ext uri="{FF2B5EF4-FFF2-40B4-BE49-F238E27FC236}">
                  <a16:creationId xmlns:a16="http://schemas.microsoft.com/office/drawing/2014/main" id="{51C2602F-0FEC-4CC2-B641-9CBA0934D37D}"/>
                </a:ext>
              </a:extLst>
            </p:cNvPr>
            <p:cNvGrpSpPr/>
            <p:nvPr/>
          </p:nvGrpSpPr>
          <p:grpSpPr>
            <a:xfrm>
              <a:off x="5648325" y="2769393"/>
              <a:ext cx="71438" cy="390526"/>
              <a:chOff x="6977063" y="2116931"/>
              <a:chExt cx="71438" cy="390526"/>
            </a:xfrm>
            <a:grpFill/>
          </p:grpSpPr>
          <p:cxnSp>
            <p:nvCxnSpPr>
              <p:cNvPr id="1093" name="Straight Connector 1092">
                <a:extLst>
                  <a:ext uri="{FF2B5EF4-FFF2-40B4-BE49-F238E27FC236}">
                    <a16:creationId xmlns:a16="http://schemas.microsoft.com/office/drawing/2014/main" id="{C7EEA20D-C845-4CC7-A692-BA642635FB28}"/>
                  </a:ext>
                </a:extLst>
              </p:cNvPr>
              <p:cNvCxnSpPr>
                <a:cxnSpLocks/>
              </p:cNvCxnSpPr>
              <p:nvPr/>
            </p:nvCxnSpPr>
            <p:spPr>
              <a:xfrm flipV="1">
                <a:off x="7012782" y="2116931"/>
                <a:ext cx="0" cy="390526"/>
              </a:xfrm>
              <a:prstGeom prst="line">
                <a:avLst/>
              </a:prstGeom>
              <a:grpFill/>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094" name="Oval 1093">
                <a:extLst>
                  <a:ext uri="{FF2B5EF4-FFF2-40B4-BE49-F238E27FC236}">
                    <a16:creationId xmlns:a16="http://schemas.microsoft.com/office/drawing/2014/main" id="{2D06FD38-8CE9-4AB3-90F5-7EDA48235E7A}"/>
                  </a:ext>
                </a:extLst>
              </p:cNvPr>
              <p:cNvSpPr/>
              <p:nvPr/>
            </p:nvSpPr>
            <p:spPr>
              <a:xfrm>
                <a:off x="6977063" y="22502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77" name="Oval 1076">
              <a:extLst>
                <a:ext uri="{FF2B5EF4-FFF2-40B4-BE49-F238E27FC236}">
                  <a16:creationId xmlns:a16="http://schemas.microsoft.com/office/drawing/2014/main" id="{B32F2C2A-D627-4E37-8FC3-4260C6ECF914}"/>
                </a:ext>
              </a:extLst>
            </p:cNvPr>
            <p:cNvSpPr/>
            <p:nvPr/>
          </p:nvSpPr>
          <p:spPr>
            <a:xfrm>
              <a:off x="5655469" y="2602703"/>
              <a:ext cx="71438" cy="71438"/>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78" name="Group 1077">
              <a:extLst>
                <a:ext uri="{FF2B5EF4-FFF2-40B4-BE49-F238E27FC236}">
                  <a16:creationId xmlns:a16="http://schemas.microsoft.com/office/drawing/2014/main" id="{286EBE9A-38B3-4415-A598-2206155DB0EC}"/>
                </a:ext>
              </a:extLst>
            </p:cNvPr>
            <p:cNvGrpSpPr/>
            <p:nvPr/>
          </p:nvGrpSpPr>
          <p:grpSpPr>
            <a:xfrm>
              <a:off x="5703094" y="2228850"/>
              <a:ext cx="71438" cy="226220"/>
              <a:chOff x="6977063" y="2159794"/>
              <a:chExt cx="71438" cy="226220"/>
            </a:xfrm>
            <a:grpFill/>
          </p:grpSpPr>
          <p:cxnSp>
            <p:nvCxnSpPr>
              <p:cNvPr id="1091" name="Straight Connector 1090">
                <a:extLst>
                  <a:ext uri="{FF2B5EF4-FFF2-40B4-BE49-F238E27FC236}">
                    <a16:creationId xmlns:a16="http://schemas.microsoft.com/office/drawing/2014/main" id="{77022BED-94E7-4315-A814-18531A89C87B}"/>
                  </a:ext>
                </a:extLst>
              </p:cNvPr>
              <p:cNvCxnSpPr>
                <a:cxnSpLocks/>
              </p:cNvCxnSpPr>
              <p:nvPr/>
            </p:nvCxnSpPr>
            <p:spPr>
              <a:xfrm flipV="1">
                <a:off x="7012782" y="2159794"/>
                <a:ext cx="0" cy="22622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1092" name="Oval 1091">
                <a:extLst>
                  <a:ext uri="{FF2B5EF4-FFF2-40B4-BE49-F238E27FC236}">
                    <a16:creationId xmlns:a16="http://schemas.microsoft.com/office/drawing/2014/main" id="{4E0F4C5E-C530-4A06-B818-2FB65C014154}"/>
                  </a:ext>
                </a:extLst>
              </p:cNvPr>
              <p:cNvSpPr/>
              <p:nvPr/>
            </p:nvSpPr>
            <p:spPr>
              <a:xfrm>
                <a:off x="6977063" y="22502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9" name="Group 1078">
              <a:extLst>
                <a:ext uri="{FF2B5EF4-FFF2-40B4-BE49-F238E27FC236}">
                  <a16:creationId xmlns:a16="http://schemas.microsoft.com/office/drawing/2014/main" id="{6738C84E-4518-484E-8A2F-9ADB154E170A}"/>
                </a:ext>
              </a:extLst>
            </p:cNvPr>
            <p:cNvGrpSpPr/>
            <p:nvPr/>
          </p:nvGrpSpPr>
          <p:grpSpPr>
            <a:xfrm>
              <a:off x="5762625" y="2176464"/>
              <a:ext cx="71438" cy="140492"/>
              <a:chOff x="6977063" y="2209802"/>
              <a:chExt cx="71438" cy="140492"/>
            </a:xfrm>
            <a:grpFill/>
          </p:grpSpPr>
          <p:cxnSp>
            <p:nvCxnSpPr>
              <p:cNvPr id="1089" name="Straight Connector 1088">
                <a:extLst>
                  <a:ext uri="{FF2B5EF4-FFF2-40B4-BE49-F238E27FC236}">
                    <a16:creationId xmlns:a16="http://schemas.microsoft.com/office/drawing/2014/main" id="{E4C7123D-B14F-4307-B10B-01E902402016}"/>
                  </a:ext>
                </a:extLst>
              </p:cNvPr>
              <p:cNvCxnSpPr>
                <a:cxnSpLocks/>
              </p:cNvCxnSpPr>
              <p:nvPr/>
            </p:nvCxnSpPr>
            <p:spPr>
              <a:xfrm flipV="1">
                <a:off x="7012782" y="2209802"/>
                <a:ext cx="0" cy="140492"/>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1090" name="Oval 1089">
                <a:extLst>
                  <a:ext uri="{FF2B5EF4-FFF2-40B4-BE49-F238E27FC236}">
                    <a16:creationId xmlns:a16="http://schemas.microsoft.com/office/drawing/2014/main" id="{FE60B1F7-D6B1-4E1A-A7A7-5535900D2A3D}"/>
                  </a:ext>
                </a:extLst>
              </p:cNvPr>
              <p:cNvSpPr/>
              <p:nvPr/>
            </p:nvSpPr>
            <p:spPr>
              <a:xfrm>
                <a:off x="6977063" y="22502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80" name="Group 1079">
              <a:extLst>
                <a:ext uri="{FF2B5EF4-FFF2-40B4-BE49-F238E27FC236}">
                  <a16:creationId xmlns:a16="http://schemas.microsoft.com/office/drawing/2014/main" id="{BAFE040E-235E-4F0E-99FE-FD6087C7BDC4}"/>
                </a:ext>
              </a:extLst>
            </p:cNvPr>
            <p:cNvGrpSpPr/>
            <p:nvPr/>
          </p:nvGrpSpPr>
          <p:grpSpPr>
            <a:xfrm>
              <a:off x="5881688" y="2140745"/>
              <a:ext cx="71438" cy="138111"/>
              <a:chOff x="6977063" y="2216946"/>
              <a:chExt cx="71438" cy="138111"/>
            </a:xfrm>
            <a:grpFill/>
          </p:grpSpPr>
          <p:cxnSp>
            <p:nvCxnSpPr>
              <p:cNvPr id="1087" name="Straight Connector 1086">
                <a:extLst>
                  <a:ext uri="{FF2B5EF4-FFF2-40B4-BE49-F238E27FC236}">
                    <a16:creationId xmlns:a16="http://schemas.microsoft.com/office/drawing/2014/main" id="{295A1B11-4221-40FF-B2CA-982E9DDF3B58}"/>
                  </a:ext>
                </a:extLst>
              </p:cNvPr>
              <p:cNvCxnSpPr>
                <a:cxnSpLocks/>
              </p:cNvCxnSpPr>
              <p:nvPr/>
            </p:nvCxnSpPr>
            <p:spPr>
              <a:xfrm flipV="1">
                <a:off x="7012782" y="2216946"/>
                <a:ext cx="0" cy="138111"/>
              </a:xfrm>
              <a:prstGeom prst="line">
                <a:avLst/>
              </a:prstGeom>
              <a:grpFill/>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088" name="Oval 1087">
                <a:extLst>
                  <a:ext uri="{FF2B5EF4-FFF2-40B4-BE49-F238E27FC236}">
                    <a16:creationId xmlns:a16="http://schemas.microsoft.com/office/drawing/2014/main" id="{FF1EACFD-CA7C-411C-AF66-81EF8D5E673D}"/>
                  </a:ext>
                </a:extLst>
              </p:cNvPr>
              <p:cNvSpPr/>
              <p:nvPr/>
            </p:nvSpPr>
            <p:spPr>
              <a:xfrm>
                <a:off x="6977063" y="22502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81" name="Oval 1080">
              <a:extLst>
                <a:ext uri="{FF2B5EF4-FFF2-40B4-BE49-F238E27FC236}">
                  <a16:creationId xmlns:a16="http://schemas.microsoft.com/office/drawing/2014/main" id="{CEBBCE21-C067-4017-920A-49341152CED1}"/>
                </a:ext>
              </a:extLst>
            </p:cNvPr>
            <p:cNvSpPr/>
            <p:nvPr/>
          </p:nvSpPr>
          <p:spPr>
            <a:xfrm>
              <a:off x="6115050" y="220503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2" name="Oval 1081">
              <a:extLst>
                <a:ext uri="{FF2B5EF4-FFF2-40B4-BE49-F238E27FC236}">
                  <a16:creationId xmlns:a16="http://schemas.microsoft.com/office/drawing/2014/main" id="{58E6A9F5-4792-4223-8E8D-26B5572290A8}"/>
                </a:ext>
              </a:extLst>
            </p:cNvPr>
            <p:cNvSpPr/>
            <p:nvPr/>
          </p:nvSpPr>
          <p:spPr>
            <a:xfrm>
              <a:off x="6176963" y="2169314"/>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3" name="Oval 1082">
              <a:extLst>
                <a:ext uri="{FF2B5EF4-FFF2-40B4-BE49-F238E27FC236}">
                  <a16:creationId xmlns:a16="http://schemas.microsoft.com/office/drawing/2014/main" id="{ED8457A6-1986-4910-B0C2-6577B91D33EC}"/>
                </a:ext>
              </a:extLst>
            </p:cNvPr>
            <p:cNvSpPr/>
            <p:nvPr/>
          </p:nvSpPr>
          <p:spPr>
            <a:xfrm>
              <a:off x="6238875" y="2176459"/>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4" name="Oval 1083">
              <a:extLst>
                <a:ext uri="{FF2B5EF4-FFF2-40B4-BE49-F238E27FC236}">
                  <a16:creationId xmlns:a16="http://schemas.microsoft.com/office/drawing/2014/main" id="{56F90A40-11A1-4086-A6C4-D2387A1AB240}"/>
                </a:ext>
              </a:extLst>
            </p:cNvPr>
            <p:cNvSpPr/>
            <p:nvPr/>
          </p:nvSpPr>
          <p:spPr>
            <a:xfrm>
              <a:off x="6355556" y="2169314"/>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5" name="Oval 1084">
              <a:extLst>
                <a:ext uri="{FF2B5EF4-FFF2-40B4-BE49-F238E27FC236}">
                  <a16:creationId xmlns:a16="http://schemas.microsoft.com/office/drawing/2014/main" id="{7D4CCD4F-01AD-4AE8-94C8-ECBECBB7DEEC}"/>
                </a:ext>
              </a:extLst>
            </p:cNvPr>
            <p:cNvSpPr/>
            <p:nvPr/>
          </p:nvSpPr>
          <p:spPr>
            <a:xfrm>
              <a:off x="6588919" y="2197889"/>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6" name="Oval 1085">
              <a:extLst>
                <a:ext uri="{FF2B5EF4-FFF2-40B4-BE49-F238E27FC236}">
                  <a16:creationId xmlns:a16="http://schemas.microsoft.com/office/drawing/2014/main" id="{42E74AD8-9889-47F9-B747-457B234EB306}"/>
                </a:ext>
              </a:extLst>
            </p:cNvPr>
            <p:cNvSpPr/>
            <p:nvPr/>
          </p:nvSpPr>
          <p:spPr>
            <a:xfrm>
              <a:off x="6819900" y="220503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95" name="Group 1094">
            <a:extLst>
              <a:ext uri="{FF2B5EF4-FFF2-40B4-BE49-F238E27FC236}">
                <a16:creationId xmlns:a16="http://schemas.microsoft.com/office/drawing/2014/main" id="{5B5A9855-C78E-4008-B6D4-505881BE7418}"/>
              </a:ext>
            </a:extLst>
          </p:cNvPr>
          <p:cNvGrpSpPr/>
          <p:nvPr/>
        </p:nvGrpSpPr>
        <p:grpSpPr>
          <a:xfrm>
            <a:off x="5645942" y="3700462"/>
            <a:ext cx="1247777" cy="931069"/>
            <a:chOff x="5648324" y="2124075"/>
            <a:chExt cx="1247777" cy="931069"/>
          </a:xfrm>
          <a:solidFill>
            <a:srgbClr val="00C4FA"/>
          </a:solidFill>
        </p:grpSpPr>
        <p:grpSp>
          <p:nvGrpSpPr>
            <p:cNvPr id="1096" name="Group 1095">
              <a:extLst>
                <a:ext uri="{FF2B5EF4-FFF2-40B4-BE49-F238E27FC236}">
                  <a16:creationId xmlns:a16="http://schemas.microsoft.com/office/drawing/2014/main" id="{74C60B92-4308-4EC4-8C92-DE9B14ADB042}"/>
                </a:ext>
              </a:extLst>
            </p:cNvPr>
            <p:cNvGrpSpPr/>
            <p:nvPr/>
          </p:nvGrpSpPr>
          <p:grpSpPr>
            <a:xfrm>
              <a:off x="6824663" y="2540794"/>
              <a:ext cx="71438" cy="514350"/>
              <a:chOff x="6953251" y="2559844"/>
              <a:chExt cx="71438" cy="514350"/>
            </a:xfrm>
            <a:grpFill/>
          </p:grpSpPr>
          <p:cxnSp>
            <p:nvCxnSpPr>
              <p:cNvPr id="1128" name="Straight Connector 1127">
                <a:extLst>
                  <a:ext uri="{FF2B5EF4-FFF2-40B4-BE49-F238E27FC236}">
                    <a16:creationId xmlns:a16="http://schemas.microsoft.com/office/drawing/2014/main" id="{834DF4AF-41E6-42AF-A877-9213256C5433}"/>
                  </a:ext>
                </a:extLst>
              </p:cNvPr>
              <p:cNvCxnSpPr>
                <a:cxnSpLocks/>
              </p:cNvCxnSpPr>
              <p:nvPr/>
            </p:nvCxnSpPr>
            <p:spPr>
              <a:xfrm flipV="1">
                <a:off x="6988970" y="2559844"/>
                <a:ext cx="0" cy="514350"/>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29" name="Oval 1128">
                <a:extLst>
                  <a:ext uri="{FF2B5EF4-FFF2-40B4-BE49-F238E27FC236}">
                    <a16:creationId xmlns:a16="http://schemas.microsoft.com/office/drawing/2014/main" id="{C6B5AC00-5B14-4707-99DC-C20072D9E17D}"/>
                  </a:ext>
                </a:extLst>
              </p:cNvPr>
              <p:cNvSpPr/>
              <p:nvPr/>
            </p:nvSpPr>
            <p:spPr>
              <a:xfrm>
                <a:off x="6953251" y="2750341"/>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97" name="Group 1096">
              <a:extLst>
                <a:ext uri="{FF2B5EF4-FFF2-40B4-BE49-F238E27FC236}">
                  <a16:creationId xmlns:a16="http://schemas.microsoft.com/office/drawing/2014/main" id="{2EF4C36F-5DB4-4C28-B37D-3E0260124B85}"/>
                </a:ext>
              </a:extLst>
            </p:cNvPr>
            <p:cNvGrpSpPr/>
            <p:nvPr/>
          </p:nvGrpSpPr>
          <p:grpSpPr>
            <a:xfrm>
              <a:off x="6588919" y="2378869"/>
              <a:ext cx="71438" cy="657227"/>
              <a:chOff x="6953251" y="2478882"/>
              <a:chExt cx="71438" cy="657227"/>
            </a:xfrm>
            <a:grpFill/>
          </p:grpSpPr>
          <p:cxnSp>
            <p:nvCxnSpPr>
              <p:cNvPr id="1126" name="Straight Connector 1125">
                <a:extLst>
                  <a:ext uri="{FF2B5EF4-FFF2-40B4-BE49-F238E27FC236}">
                    <a16:creationId xmlns:a16="http://schemas.microsoft.com/office/drawing/2014/main" id="{A02FBC85-16BB-46E7-8B90-53402CA2CBA0}"/>
                  </a:ext>
                </a:extLst>
              </p:cNvPr>
              <p:cNvCxnSpPr>
                <a:cxnSpLocks/>
              </p:cNvCxnSpPr>
              <p:nvPr/>
            </p:nvCxnSpPr>
            <p:spPr>
              <a:xfrm flipV="1">
                <a:off x="6988970" y="2478882"/>
                <a:ext cx="0" cy="657227"/>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27" name="Oval 1126">
                <a:extLst>
                  <a:ext uri="{FF2B5EF4-FFF2-40B4-BE49-F238E27FC236}">
                    <a16:creationId xmlns:a16="http://schemas.microsoft.com/office/drawing/2014/main" id="{AC8BBFD7-C293-4F40-967F-47EFFB8B7A4D}"/>
                  </a:ext>
                </a:extLst>
              </p:cNvPr>
              <p:cNvSpPr/>
              <p:nvPr/>
            </p:nvSpPr>
            <p:spPr>
              <a:xfrm>
                <a:off x="6953251" y="267890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98" name="Group 1097">
              <a:extLst>
                <a:ext uri="{FF2B5EF4-FFF2-40B4-BE49-F238E27FC236}">
                  <a16:creationId xmlns:a16="http://schemas.microsoft.com/office/drawing/2014/main" id="{E63D8E52-CD5E-4760-94C1-A3EDB6702148}"/>
                </a:ext>
              </a:extLst>
            </p:cNvPr>
            <p:cNvGrpSpPr/>
            <p:nvPr/>
          </p:nvGrpSpPr>
          <p:grpSpPr>
            <a:xfrm>
              <a:off x="6353175" y="2350294"/>
              <a:ext cx="71438" cy="678657"/>
              <a:chOff x="6953251" y="2402682"/>
              <a:chExt cx="71438" cy="678657"/>
            </a:xfrm>
            <a:grpFill/>
          </p:grpSpPr>
          <p:cxnSp>
            <p:nvCxnSpPr>
              <p:cNvPr id="1124" name="Straight Connector 1123">
                <a:extLst>
                  <a:ext uri="{FF2B5EF4-FFF2-40B4-BE49-F238E27FC236}">
                    <a16:creationId xmlns:a16="http://schemas.microsoft.com/office/drawing/2014/main" id="{000EB69B-1420-4B42-8CAD-F0CED79C3202}"/>
                  </a:ext>
                </a:extLst>
              </p:cNvPr>
              <p:cNvCxnSpPr>
                <a:cxnSpLocks/>
              </p:cNvCxnSpPr>
              <p:nvPr/>
            </p:nvCxnSpPr>
            <p:spPr>
              <a:xfrm flipV="1">
                <a:off x="6988970" y="2402682"/>
                <a:ext cx="0" cy="678657"/>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25" name="Oval 1124">
                <a:extLst>
                  <a:ext uri="{FF2B5EF4-FFF2-40B4-BE49-F238E27FC236}">
                    <a16:creationId xmlns:a16="http://schemas.microsoft.com/office/drawing/2014/main" id="{1E3E8BF8-B785-4B48-939A-65E5D564086E}"/>
                  </a:ext>
                </a:extLst>
              </p:cNvPr>
              <p:cNvSpPr/>
              <p:nvPr/>
            </p:nvSpPr>
            <p:spPr>
              <a:xfrm>
                <a:off x="6953251" y="2719384"/>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99" name="Group 1098">
              <a:extLst>
                <a:ext uri="{FF2B5EF4-FFF2-40B4-BE49-F238E27FC236}">
                  <a16:creationId xmlns:a16="http://schemas.microsoft.com/office/drawing/2014/main" id="{2E93841F-0D9E-47D5-B6BE-AAACB7D1DF3C}"/>
                </a:ext>
              </a:extLst>
            </p:cNvPr>
            <p:cNvGrpSpPr/>
            <p:nvPr/>
          </p:nvGrpSpPr>
          <p:grpSpPr>
            <a:xfrm>
              <a:off x="6234113" y="2124075"/>
              <a:ext cx="71438" cy="342901"/>
              <a:chOff x="6953251" y="2190750"/>
              <a:chExt cx="71438" cy="342901"/>
            </a:xfrm>
            <a:grpFill/>
          </p:grpSpPr>
          <p:cxnSp>
            <p:nvCxnSpPr>
              <p:cNvPr id="1122" name="Straight Connector 1121">
                <a:extLst>
                  <a:ext uri="{FF2B5EF4-FFF2-40B4-BE49-F238E27FC236}">
                    <a16:creationId xmlns:a16="http://schemas.microsoft.com/office/drawing/2014/main" id="{FDFA2BE0-45A9-4D9E-AF87-8D2B2822207E}"/>
                  </a:ext>
                </a:extLst>
              </p:cNvPr>
              <p:cNvCxnSpPr>
                <a:cxnSpLocks/>
              </p:cNvCxnSpPr>
              <p:nvPr/>
            </p:nvCxnSpPr>
            <p:spPr>
              <a:xfrm flipV="1">
                <a:off x="6988970" y="2190750"/>
                <a:ext cx="0" cy="342901"/>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23" name="Oval 1122">
                <a:extLst>
                  <a:ext uri="{FF2B5EF4-FFF2-40B4-BE49-F238E27FC236}">
                    <a16:creationId xmlns:a16="http://schemas.microsoft.com/office/drawing/2014/main" id="{B91CA5FB-0190-4164-8104-0C057A1A70AB}"/>
                  </a:ext>
                </a:extLst>
              </p:cNvPr>
              <p:cNvSpPr/>
              <p:nvPr/>
            </p:nvSpPr>
            <p:spPr>
              <a:xfrm>
                <a:off x="6953251" y="2366959"/>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0" name="Group 1099">
              <a:extLst>
                <a:ext uri="{FF2B5EF4-FFF2-40B4-BE49-F238E27FC236}">
                  <a16:creationId xmlns:a16="http://schemas.microsoft.com/office/drawing/2014/main" id="{AB8F0BCC-79E7-40D6-990A-0BF24A342858}"/>
                </a:ext>
              </a:extLst>
            </p:cNvPr>
            <p:cNvGrpSpPr/>
            <p:nvPr/>
          </p:nvGrpSpPr>
          <p:grpSpPr>
            <a:xfrm>
              <a:off x="6179344" y="2314576"/>
              <a:ext cx="71438" cy="302419"/>
              <a:chOff x="6953251" y="2402682"/>
              <a:chExt cx="71438" cy="302419"/>
            </a:xfrm>
            <a:grpFill/>
          </p:grpSpPr>
          <p:cxnSp>
            <p:nvCxnSpPr>
              <p:cNvPr id="1120" name="Straight Connector 1119">
                <a:extLst>
                  <a:ext uri="{FF2B5EF4-FFF2-40B4-BE49-F238E27FC236}">
                    <a16:creationId xmlns:a16="http://schemas.microsoft.com/office/drawing/2014/main" id="{ABC301C0-958A-440F-9FD0-3782363AE3DA}"/>
                  </a:ext>
                </a:extLst>
              </p:cNvPr>
              <p:cNvCxnSpPr>
                <a:cxnSpLocks/>
              </p:cNvCxnSpPr>
              <p:nvPr/>
            </p:nvCxnSpPr>
            <p:spPr>
              <a:xfrm flipV="1">
                <a:off x="6988970" y="2402682"/>
                <a:ext cx="0" cy="302419"/>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21" name="Oval 1120">
                <a:extLst>
                  <a:ext uri="{FF2B5EF4-FFF2-40B4-BE49-F238E27FC236}">
                    <a16:creationId xmlns:a16="http://schemas.microsoft.com/office/drawing/2014/main" id="{DD25CFA0-AAB1-4566-A708-FABA40A83203}"/>
                  </a:ext>
                </a:extLst>
              </p:cNvPr>
              <p:cNvSpPr/>
              <p:nvPr/>
            </p:nvSpPr>
            <p:spPr>
              <a:xfrm>
                <a:off x="6953251" y="2428872"/>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1" name="Group 1100">
              <a:extLst>
                <a:ext uri="{FF2B5EF4-FFF2-40B4-BE49-F238E27FC236}">
                  <a16:creationId xmlns:a16="http://schemas.microsoft.com/office/drawing/2014/main" id="{82CCE215-30DD-4A02-BC6C-7F38FB474E59}"/>
                </a:ext>
              </a:extLst>
            </p:cNvPr>
            <p:cNvGrpSpPr/>
            <p:nvPr/>
          </p:nvGrpSpPr>
          <p:grpSpPr>
            <a:xfrm>
              <a:off x="6117431" y="2369345"/>
              <a:ext cx="83345" cy="678656"/>
              <a:chOff x="6953251" y="2438401"/>
              <a:chExt cx="83345" cy="678656"/>
            </a:xfrm>
            <a:grpFill/>
          </p:grpSpPr>
          <p:cxnSp>
            <p:nvCxnSpPr>
              <p:cNvPr id="1117" name="Straight Connector 1116">
                <a:extLst>
                  <a:ext uri="{FF2B5EF4-FFF2-40B4-BE49-F238E27FC236}">
                    <a16:creationId xmlns:a16="http://schemas.microsoft.com/office/drawing/2014/main" id="{B25F25D9-97B2-419D-AEC9-47E47800F00E}"/>
                  </a:ext>
                </a:extLst>
              </p:cNvPr>
              <p:cNvCxnSpPr>
                <a:cxnSpLocks/>
              </p:cNvCxnSpPr>
              <p:nvPr/>
            </p:nvCxnSpPr>
            <p:spPr>
              <a:xfrm flipV="1">
                <a:off x="6988970" y="2438401"/>
                <a:ext cx="0" cy="678656"/>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18" name="Oval 1117">
                <a:extLst>
                  <a:ext uri="{FF2B5EF4-FFF2-40B4-BE49-F238E27FC236}">
                    <a16:creationId xmlns:a16="http://schemas.microsoft.com/office/drawing/2014/main" id="{5658BE90-C69E-4735-AB64-8B074E3AD352}"/>
                  </a:ext>
                </a:extLst>
              </p:cNvPr>
              <p:cNvSpPr/>
              <p:nvPr/>
            </p:nvSpPr>
            <p:spPr>
              <a:xfrm>
                <a:off x="6953251" y="2676522"/>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9" name="Oval 1118">
                <a:extLst>
                  <a:ext uri="{FF2B5EF4-FFF2-40B4-BE49-F238E27FC236}">
                    <a16:creationId xmlns:a16="http://schemas.microsoft.com/office/drawing/2014/main" id="{E6ED06E4-ED1B-4A46-BD6B-559CC9D1E91E}"/>
                  </a:ext>
                </a:extLst>
              </p:cNvPr>
              <p:cNvSpPr/>
              <p:nvPr/>
            </p:nvSpPr>
            <p:spPr>
              <a:xfrm>
                <a:off x="6965158" y="2559841"/>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2" name="Group 1101">
              <a:extLst>
                <a:ext uri="{FF2B5EF4-FFF2-40B4-BE49-F238E27FC236}">
                  <a16:creationId xmlns:a16="http://schemas.microsoft.com/office/drawing/2014/main" id="{EA14B79A-0FB8-4BB1-9B4B-CBF5B53F07CA}"/>
                </a:ext>
              </a:extLst>
            </p:cNvPr>
            <p:cNvGrpSpPr/>
            <p:nvPr/>
          </p:nvGrpSpPr>
          <p:grpSpPr>
            <a:xfrm>
              <a:off x="5881688" y="2459835"/>
              <a:ext cx="71438" cy="483392"/>
              <a:chOff x="6953251" y="2549397"/>
              <a:chExt cx="71438" cy="568786"/>
            </a:xfrm>
            <a:grpFill/>
          </p:grpSpPr>
          <p:cxnSp>
            <p:nvCxnSpPr>
              <p:cNvPr id="1115" name="Straight Connector 1114">
                <a:extLst>
                  <a:ext uri="{FF2B5EF4-FFF2-40B4-BE49-F238E27FC236}">
                    <a16:creationId xmlns:a16="http://schemas.microsoft.com/office/drawing/2014/main" id="{F0E3275E-A8AC-4ED5-9EE8-E273C706771D}"/>
                  </a:ext>
                </a:extLst>
              </p:cNvPr>
              <p:cNvCxnSpPr>
                <a:cxnSpLocks/>
              </p:cNvCxnSpPr>
              <p:nvPr/>
            </p:nvCxnSpPr>
            <p:spPr>
              <a:xfrm flipV="1">
                <a:off x="6988970" y="2549397"/>
                <a:ext cx="0" cy="568786"/>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16" name="Oval 1115">
                <a:extLst>
                  <a:ext uri="{FF2B5EF4-FFF2-40B4-BE49-F238E27FC236}">
                    <a16:creationId xmlns:a16="http://schemas.microsoft.com/office/drawing/2014/main" id="{FBCED37A-E8C8-4AC9-8D82-21415128D2F4}"/>
                  </a:ext>
                </a:extLst>
              </p:cNvPr>
              <p:cNvSpPr/>
              <p:nvPr/>
            </p:nvSpPr>
            <p:spPr>
              <a:xfrm>
                <a:off x="6953251" y="2673217"/>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3" name="Group 1102">
              <a:extLst>
                <a:ext uri="{FF2B5EF4-FFF2-40B4-BE49-F238E27FC236}">
                  <a16:creationId xmlns:a16="http://schemas.microsoft.com/office/drawing/2014/main" id="{66065E04-1DB1-4498-AF78-D788FFBF7254}"/>
                </a:ext>
              </a:extLst>
            </p:cNvPr>
            <p:cNvGrpSpPr/>
            <p:nvPr/>
          </p:nvGrpSpPr>
          <p:grpSpPr>
            <a:xfrm>
              <a:off x="5765006" y="2181226"/>
              <a:ext cx="71438" cy="700087"/>
              <a:chOff x="6953251" y="2190751"/>
              <a:chExt cx="71438" cy="700087"/>
            </a:xfrm>
            <a:grpFill/>
          </p:grpSpPr>
          <p:cxnSp>
            <p:nvCxnSpPr>
              <p:cNvPr id="1113" name="Straight Connector 1112">
                <a:extLst>
                  <a:ext uri="{FF2B5EF4-FFF2-40B4-BE49-F238E27FC236}">
                    <a16:creationId xmlns:a16="http://schemas.microsoft.com/office/drawing/2014/main" id="{8077C2D5-FA49-4294-8CF4-8CEA1DB52B30}"/>
                  </a:ext>
                </a:extLst>
              </p:cNvPr>
              <p:cNvCxnSpPr>
                <a:cxnSpLocks/>
              </p:cNvCxnSpPr>
              <p:nvPr/>
            </p:nvCxnSpPr>
            <p:spPr>
              <a:xfrm flipV="1">
                <a:off x="6988970" y="2190751"/>
                <a:ext cx="0" cy="700087"/>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14" name="Oval 1113">
                <a:extLst>
                  <a:ext uri="{FF2B5EF4-FFF2-40B4-BE49-F238E27FC236}">
                    <a16:creationId xmlns:a16="http://schemas.microsoft.com/office/drawing/2014/main" id="{2A943959-C4C5-453F-BE8E-DF1901B8EE80}"/>
                  </a:ext>
                </a:extLst>
              </p:cNvPr>
              <p:cNvSpPr/>
              <p:nvPr/>
            </p:nvSpPr>
            <p:spPr>
              <a:xfrm>
                <a:off x="6953251" y="2376485"/>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4" name="Group 1103">
              <a:extLst>
                <a:ext uri="{FF2B5EF4-FFF2-40B4-BE49-F238E27FC236}">
                  <a16:creationId xmlns:a16="http://schemas.microsoft.com/office/drawing/2014/main" id="{0C5F2AFC-5E0F-4BDD-ADB3-12AF902E0FF0}"/>
                </a:ext>
              </a:extLst>
            </p:cNvPr>
            <p:cNvGrpSpPr/>
            <p:nvPr/>
          </p:nvGrpSpPr>
          <p:grpSpPr>
            <a:xfrm>
              <a:off x="5705475" y="2252664"/>
              <a:ext cx="71438" cy="276224"/>
              <a:chOff x="6953251" y="2190751"/>
              <a:chExt cx="71438" cy="276224"/>
            </a:xfrm>
            <a:grpFill/>
          </p:grpSpPr>
          <p:cxnSp>
            <p:nvCxnSpPr>
              <p:cNvPr id="1111" name="Straight Connector 1110">
                <a:extLst>
                  <a:ext uri="{FF2B5EF4-FFF2-40B4-BE49-F238E27FC236}">
                    <a16:creationId xmlns:a16="http://schemas.microsoft.com/office/drawing/2014/main" id="{F524B2EA-8DAA-4C98-9E17-8567500547DE}"/>
                  </a:ext>
                </a:extLst>
              </p:cNvPr>
              <p:cNvCxnSpPr>
                <a:cxnSpLocks/>
              </p:cNvCxnSpPr>
              <p:nvPr/>
            </p:nvCxnSpPr>
            <p:spPr>
              <a:xfrm flipV="1">
                <a:off x="6988970" y="2190751"/>
                <a:ext cx="0" cy="276224"/>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12" name="Oval 1111">
                <a:extLst>
                  <a:ext uri="{FF2B5EF4-FFF2-40B4-BE49-F238E27FC236}">
                    <a16:creationId xmlns:a16="http://schemas.microsoft.com/office/drawing/2014/main" id="{FE2CBA1F-AB1A-4611-9E20-12A86CB11C8D}"/>
                  </a:ext>
                </a:extLst>
              </p:cNvPr>
              <p:cNvSpPr/>
              <p:nvPr/>
            </p:nvSpPr>
            <p:spPr>
              <a:xfrm>
                <a:off x="6953251" y="2314572"/>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5" name="Group 1104">
              <a:extLst>
                <a:ext uri="{FF2B5EF4-FFF2-40B4-BE49-F238E27FC236}">
                  <a16:creationId xmlns:a16="http://schemas.microsoft.com/office/drawing/2014/main" id="{5A1812C5-B36A-4716-A351-2D6F032D6A03}"/>
                </a:ext>
              </a:extLst>
            </p:cNvPr>
            <p:cNvGrpSpPr/>
            <p:nvPr/>
          </p:nvGrpSpPr>
          <p:grpSpPr>
            <a:xfrm>
              <a:off x="5653087" y="2471739"/>
              <a:ext cx="71438" cy="276224"/>
              <a:chOff x="6953251" y="2190751"/>
              <a:chExt cx="71438" cy="276224"/>
            </a:xfrm>
            <a:grpFill/>
          </p:grpSpPr>
          <p:cxnSp>
            <p:nvCxnSpPr>
              <p:cNvPr id="1109" name="Straight Connector 1108">
                <a:extLst>
                  <a:ext uri="{FF2B5EF4-FFF2-40B4-BE49-F238E27FC236}">
                    <a16:creationId xmlns:a16="http://schemas.microsoft.com/office/drawing/2014/main" id="{939F400B-F752-41A3-9EEE-2165E36929B6}"/>
                  </a:ext>
                </a:extLst>
              </p:cNvPr>
              <p:cNvCxnSpPr>
                <a:cxnSpLocks/>
              </p:cNvCxnSpPr>
              <p:nvPr/>
            </p:nvCxnSpPr>
            <p:spPr>
              <a:xfrm flipV="1">
                <a:off x="6988970" y="2190751"/>
                <a:ext cx="0" cy="276224"/>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10" name="Oval 1109">
                <a:extLst>
                  <a:ext uri="{FF2B5EF4-FFF2-40B4-BE49-F238E27FC236}">
                    <a16:creationId xmlns:a16="http://schemas.microsoft.com/office/drawing/2014/main" id="{D6E0BA1E-DF33-48BF-BEE2-8A91A8023443}"/>
                  </a:ext>
                </a:extLst>
              </p:cNvPr>
              <p:cNvSpPr/>
              <p:nvPr/>
            </p:nvSpPr>
            <p:spPr>
              <a:xfrm>
                <a:off x="6953251" y="2314572"/>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6" name="Group 1105">
              <a:extLst>
                <a:ext uri="{FF2B5EF4-FFF2-40B4-BE49-F238E27FC236}">
                  <a16:creationId xmlns:a16="http://schemas.microsoft.com/office/drawing/2014/main" id="{7B7B703E-0FEB-4211-BF58-D0424BE642A8}"/>
                </a:ext>
              </a:extLst>
            </p:cNvPr>
            <p:cNvGrpSpPr/>
            <p:nvPr/>
          </p:nvGrpSpPr>
          <p:grpSpPr>
            <a:xfrm>
              <a:off x="5648324" y="2762252"/>
              <a:ext cx="71438" cy="276224"/>
              <a:chOff x="6953251" y="2190751"/>
              <a:chExt cx="71438" cy="276224"/>
            </a:xfrm>
            <a:grpFill/>
          </p:grpSpPr>
          <p:cxnSp>
            <p:nvCxnSpPr>
              <p:cNvPr id="1107" name="Straight Connector 1106">
                <a:extLst>
                  <a:ext uri="{FF2B5EF4-FFF2-40B4-BE49-F238E27FC236}">
                    <a16:creationId xmlns:a16="http://schemas.microsoft.com/office/drawing/2014/main" id="{A1AEC893-E897-444F-8553-3167E9EB55D4}"/>
                  </a:ext>
                </a:extLst>
              </p:cNvPr>
              <p:cNvCxnSpPr>
                <a:cxnSpLocks/>
              </p:cNvCxnSpPr>
              <p:nvPr/>
            </p:nvCxnSpPr>
            <p:spPr>
              <a:xfrm flipV="1">
                <a:off x="6988970" y="2190751"/>
                <a:ext cx="0" cy="276224"/>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08" name="Oval 1107">
                <a:extLst>
                  <a:ext uri="{FF2B5EF4-FFF2-40B4-BE49-F238E27FC236}">
                    <a16:creationId xmlns:a16="http://schemas.microsoft.com/office/drawing/2014/main" id="{B36584D2-4A01-4D6C-9DAE-ED2D001E3F5F}"/>
                  </a:ext>
                </a:extLst>
              </p:cNvPr>
              <p:cNvSpPr/>
              <p:nvPr/>
            </p:nvSpPr>
            <p:spPr>
              <a:xfrm>
                <a:off x="6953251" y="2314572"/>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130" name="Rectangle 1129">
            <a:extLst>
              <a:ext uri="{FF2B5EF4-FFF2-40B4-BE49-F238E27FC236}">
                <a16:creationId xmlns:a16="http://schemas.microsoft.com/office/drawing/2014/main" id="{ADAAB23F-0033-4E4F-A169-C58592F2C967}"/>
              </a:ext>
            </a:extLst>
          </p:cNvPr>
          <p:cNvSpPr/>
          <p:nvPr/>
        </p:nvSpPr>
        <p:spPr>
          <a:xfrm>
            <a:off x="5535077" y="1631758"/>
            <a:ext cx="2782695" cy="23846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chemeClr val="tx1"/>
                </a:solidFill>
                <a:latin typeface="Arial" panose="020B0604020202020204" pitchFamily="34" charset="0"/>
                <a:cs typeface="Arial" panose="020B0604020202020204" pitchFamily="34" charset="0"/>
              </a:rPr>
              <a:t>Solid tumor</a:t>
            </a:r>
            <a:endParaRPr lang="en-PH" sz="1200" b="1" dirty="0">
              <a:solidFill>
                <a:schemeClr val="tx1"/>
              </a:solidFill>
              <a:latin typeface="Arial" panose="020B0604020202020204" pitchFamily="34" charset="0"/>
              <a:cs typeface="Arial" panose="020B0604020202020204" pitchFamily="34" charset="0"/>
            </a:endParaRPr>
          </a:p>
        </p:txBody>
      </p:sp>
      <p:cxnSp>
        <p:nvCxnSpPr>
          <p:cNvPr id="1131" name="Straight Connector 1130">
            <a:extLst>
              <a:ext uri="{FF2B5EF4-FFF2-40B4-BE49-F238E27FC236}">
                <a16:creationId xmlns:a16="http://schemas.microsoft.com/office/drawing/2014/main" id="{9D6E2DE5-8B5A-4FF8-96BE-6FDC710D9B5C}"/>
              </a:ext>
            </a:extLst>
          </p:cNvPr>
          <p:cNvCxnSpPr>
            <a:cxnSpLocks/>
          </p:cNvCxnSpPr>
          <p:nvPr/>
        </p:nvCxnSpPr>
        <p:spPr>
          <a:xfrm flipV="1">
            <a:off x="6860382" y="2402681"/>
            <a:ext cx="0" cy="540544"/>
          </a:xfrm>
          <a:prstGeom prst="line">
            <a:avLst/>
          </a:prstGeom>
          <a:ln w="19050">
            <a:solidFill>
              <a:srgbClr val="73E0FF"/>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52F52BA2-8D1E-4BEA-AABF-C86BFC589AD4}"/>
              </a:ext>
            </a:extLst>
          </p:cNvPr>
          <p:cNvCxnSpPr>
            <a:cxnSpLocks/>
          </p:cNvCxnSpPr>
          <p:nvPr/>
        </p:nvCxnSpPr>
        <p:spPr>
          <a:xfrm flipV="1">
            <a:off x="6386514" y="2447924"/>
            <a:ext cx="0" cy="607220"/>
          </a:xfrm>
          <a:prstGeom prst="line">
            <a:avLst/>
          </a:prstGeom>
          <a:ln w="19050">
            <a:solidFill>
              <a:srgbClr val="73E0FF"/>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C6CB1457-DE51-4839-B8EE-BC79BB2F1243}"/>
              </a:ext>
            </a:extLst>
          </p:cNvPr>
          <p:cNvCxnSpPr>
            <a:cxnSpLocks/>
          </p:cNvCxnSpPr>
          <p:nvPr/>
        </p:nvCxnSpPr>
        <p:spPr>
          <a:xfrm flipV="1">
            <a:off x="5917408" y="2533649"/>
            <a:ext cx="0" cy="519114"/>
          </a:xfrm>
          <a:prstGeom prst="line">
            <a:avLst/>
          </a:prstGeom>
          <a:ln w="19050">
            <a:solidFill>
              <a:srgbClr val="73E0FF"/>
            </a:solidFill>
          </a:ln>
        </p:spPr>
        <p:style>
          <a:lnRef idx="1">
            <a:schemeClr val="accent1"/>
          </a:lnRef>
          <a:fillRef idx="0">
            <a:schemeClr val="accent1"/>
          </a:fillRef>
          <a:effectRef idx="0">
            <a:schemeClr val="accent1"/>
          </a:effectRef>
          <a:fontRef idx="minor">
            <a:schemeClr val="tx1"/>
          </a:fontRef>
        </p:style>
      </p:cxnSp>
      <p:sp>
        <p:nvSpPr>
          <p:cNvPr id="1134" name="Oval 1133">
            <a:extLst>
              <a:ext uri="{FF2B5EF4-FFF2-40B4-BE49-F238E27FC236}">
                <a16:creationId xmlns:a16="http://schemas.microsoft.com/office/drawing/2014/main" id="{322022A2-8061-4CE8-9AF1-1860E984B631}"/>
              </a:ext>
            </a:extLst>
          </p:cNvPr>
          <p:cNvSpPr/>
          <p:nvPr/>
        </p:nvSpPr>
        <p:spPr>
          <a:xfrm>
            <a:off x="6824663" y="2526503"/>
            <a:ext cx="71438" cy="71438"/>
          </a:xfrm>
          <a:prstGeom prst="ellipse">
            <a:avLst/>
          </a:prstGeom>
          <a:solidFill>
            <a:srgbClr val="73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35" name="Group 1134">
            <a:extLst>
              <a:ext uri="{FF2B5EF4-FFF2-40B4-BE49-F238E27FC236}">
                <a16:creationId xmlns:a16="http://schemas.microsoft.com/office/drawing/2014/main" id="{D557797D-20BE-48BE-B6E9-77D5FF097CB7}"/>
              </a:ext>
            </a:extLst>
          </p:cNvPr>
          <p:cNvGrpSpPr/>
          <p:nvPr/>
        </p:nvGrpSpPr>
        <p:grpSpPr>
          <a:xfrm>
            <a:off x="6586538" y="2457449"/>
            <a:ext cx="71438" cy="540544"/>
            <a:chOff x="6977063" y="2126456"/>
            <a:chExt cx="71438" cy="540544"/>
          </a:xfrm>
        </p:grpSpPr>
        <p:cxnSp>
          <p:nvCxnSpPr>
            <p:cNvPr id="1136" name="Straight Connector 1135">
              <a:extLst>
                <a:ext uri="{FF2B5EF4-FFF2-40B4-BE49-F238E27FC236}">
                  <a16:creationId xmlns:a16="http://schemas.microsoft.com/office/drawing/2014/main" id="{BBDBD23A-AA65-4009-8506-D03CDBA3BEAF}"/>
                </a:ext>
              </a:extLst>
            </p:cNvPr>
            <p:cNvCxnSpPr>
              <a:cxnSpLocks/>
            </p:cNvCxnSpPr>
            <p:nvPr/>
          </p:nvCxnSpPr>
          <p:spPr>
            <a:xfrm flipV="1">
              <a:off x="7012782" y="2126456"/>
              <a:ext cx="0" cy="540544"/>
            </a:xfrm>
            <a:prstGeom prst="line">
              <a:avLst/>
            </a:prstGeom>
            <a:ln w="19050">
              <a:solidFill>
                <a:srgbClr val="73E0FF"/>
              </a:solidFill>
            </a:ln>
          </p:spPr>
          <p:style>
            <a:lnRef idx="1">
              <a:schemeClr val="accent1"/>
            </a:lnRef>
            <a:fillRef idx="0">
              <a:schemeClr val="accent1"/>
            </a:fillRef>
            <a:effectRef idx="0">
              <a:schemeClr val="accent1"/>
            </a:effectRef>
            <a:fontRef idx="minor">
              <a:schemeClr val="tx1"/>
            </a:fontRef>
          </p:style>
        </p:cxnSp>
        <p:sp>
          <p:nvSpPr>
            <p:cNvPr id="1137" name="Oval 1136">
              <a:extLst>
                <a:ext uri="{FF2B5EF4-FFF2-40B4-BE49-F238E27FC236}">
                  <a16:creationId xmlns:a16="http://schemas.microsoft.com/office/drawing/2014/main" id="{208D655B-F3EF-420E-BD91-5D2DD5951F19}"/>
                </a:ext>
              </a:extLst>
            </p:cNvPr>
            <p:cNvSpPr/>
            <p:nvPr/>
          </p:nvSpPr>
          <p:spPr>
            <a:xfrm>
              <a:off x="6977063" y="2250278"/>
              <a:ext cx="71438" cy="71438"/>
            </a:xfrm>
            <a:prstGeom prst="ellipse">
              <a:avLst/>
            </a:prstGeom>
            <a:solidFill>
              <a:srgbClr val="73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38" name="Oval 1137">
            <a:extLst>
              <a:ext uri="{FF2B5EF4-FFF2-40B4-BE49-F238E27FC236}">
                <a16:creationId xmlns:a16="http://schemas.microsoft.com/office/drawing/2014/main" id="{128621D3-6327-43CA-A02F-F333B18A760A}"/>
              </a:ext>
            </a:extLst>
          </p:cNvPr>
          <p:cNvSpPr/>
          <p:nvPr/>
        </p:nvSpPr>
        <p:spPr>
          <a:xfrm>
            <a:off x="6350795" y="2571746"/>
            <a:ext cx="71438" cy="71438"/>
          </a:xfrm>
          <a:prstGeom prst="ellipse">
            <a:avLst/>
          </a:prstGeom>
          <a:solidFill>
            <a:srgbClr val="73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39" name="Group 1138">
            <a:extLst>
              <a:ext uri="{FF2B5EF4-FFF2-40B4-BE49-F238E27FC236}">
                <a16:creationId xmlns:a16="http://schemas.microsoft.com/office/drawing/2014/main" id="{C12D4ED6-D76E-475F-840F-842EE79E3DCB}"/>
              </a:ext>
            </a:extLst>
          </p:cNvPr>
          <p:cNvGrpSpPr/>
          <p:nvPr/>
        </p:nvGrpSpPr>
        <p:grpSpPr>
          <a:xfrm>
            <a:off x="5648324" y="2090737"/>
            <a:ext cx="1247777" cy="947739"/>
            <a:chOff x="5648324" y="2090737"/>
            <a:chExt cx="1247777" cy="947739"/>
          </a:xfrm>
          <a:solidFill>
            <a:srgbClr val="00C4FA"/>
          </a:solidFill>
        </p:grpSpPr>
        <p:grpSp>
          <p:nvGrpSpPr>
            <p:cNvPr id="1140" name="Group 1139">
              <a:extLst>
                <a:ext uri="{FF2B5EF4-FFF2-40B4-BE49-F238E27FC236}">
                  <a16:creationId xmlns:a16="http://schemas.microsoft.com/office/drawing/2014/main" id="{29B9EB39-CDE4-4415-A66E-6302602832A2}"/>
                </a:ext>
              </a:extLst>
            </p:cNvPr>
            <p:cNvGrpSpPr/>
            <p:nvPr/>
          </p:nvGrpSpPr>
          <p:grpSpPr>
            <a:xfrm>
              <a:off x="6824663" y="2171700"/>
              <a:ext cx="71438" cy="738188"/>
              <a:chOff x="6953251" y="2190750"/>
              <a:chExt cx="71438" cy="738188"/>
            </a:xfrm>
            <a:grpFill/>
          </p:grpSpPr>
          <p:cxnSp>
            <p:nvCxnSpPr>
              <p:cNvPr id="1171" name="Straight Connector 1170">
                <a:extLst>
                  <a:ext uri="{FF2B5EF4-FFF2-40B4-BE49-F238E27FC236}">
                    <a16:creationId xmlns:a16="http://schemas.microsoft.com/office/drawing/2014/main" id="{6E9E95C0-FA60-4C65-A21E-9BA13BFFA67E}"/>
                  </a:ext>
                </a:extLst>
              </p:cNvPr>
              <p:cNvCxnSpPr>
                <a:cxnSpLocks/>
              </p:cNvCxnSpPr>
              <p:nvPr/>
            </p:nvCxnSpPr>
            <p:spPr>
              <a:xfrm flipV="1">
                <a:off x="6988970" y="2190750"/>
                <a:ext cx="0" cy="738188"/>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72" name="Oval 1171">
                <a:extLst>
                  <a:ext uri="{FF2B5EF4-FFF2-40B4-BE49-F238E27FC236}">
                    <a16:creationId xmlns:a16="http://schemas.microsoft.com/office/drawing/2014/main" id="{51B3D9FB-8927-4710-AE33-6965977CF9C2}"/>
                  </a:ext>
                </a:extLst>
              </p:cNvPr>
              <p:cNvSpPr/>
              <p:nvPr/>
            </p:nvSpPr>
            <p:spPr>
              <a:xfrm>
                <a:off x="6953251" y="2314572"/>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1" name="Group 1140">
              <a:extLst>
                <a:ext uri="{FF2B5EF4-FFF2-40B4-BE49-F238E27FC236}">
                  <a16:creationId xmlns:a16="http://schemas.microsoft.com/office/drawing/2014/main" id="{73EAB333-A0C7-4F7F-9797-20109D030A7B}"/>
                </a:ext>
              </a:extLst>
            </p:cNvPr>
            <p:cNvGrpSpPr/>
            <p:nvPr/>
          </p:nvGrpSpPr>
          <p:grpSpPr>
            <a:xfrm>
              <a:off x="6588919" y="2090737"/>
              <a:ext cx="71438" cy="409576"/>
              <a:chOff x="6953251" y="2190750"/>
              <a:chExt cx="71438" cy="409576"/>
            </a:xfrm>
            <a:grpFill/>
          </p:grpSpPr>
          <p:cxnSp>
            <p:nvCxnSpPr>
              <p:cNvPr id="1169" name="Straight Connector 1168">
                <a:extLst>
                  <a:ext uri="{FF2B5EF4-FFF2-40B4-BE49-F238E27FC236}">
                    <a16:creationId xmlns:a16="http://schemas.microsoft.com/office/drawing/2014/main" id="{3AF0F6C3-0647-41BE-A8EA-D3870609B3F3}"/>
                  </a:ext>
                </a:extLst>
              </p:cNvPr>
              <p:cNvCxnSpPr>
                <a:cxnSpLocks/>
              </p:cNvCxnSpPr>
              <p:nvPr/>
            </p:nvCxnSpPr>
            <p:spPr>
              <a:xfrm flipV="1">
                <a:off x="6988970" y="2190750"/>
                <a:ext cx="0" cy="409576"/>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70" name="Oval 1169">
                <a:extLst>
                  <a:ext uri="{FF2B5EF4-FFF2-40B4-BE49-F238E27FC236}">
                    <a16:creationId xmlns:a16="http://schemas.microsoft.com/office/drawing/2014/main" id="{7E7E2DD9-23F1-4ADF-855D-9E6A00A39FBF}"/>
                  </a:ext>
                </a:extLst>
              </p:cNvPr>
              <p:cNvSpPr/>
              <p:nvPr/>
            </p:nvSpPr>
            <p:spPr>
              <a:xfrm>
                <a:off x="6953251" y="2314572"/>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2" name="Group 1141">
              <a:extLst>
                <a:ext uri="{FF2B5EF4-FFF2-40B4-BE49-F238E27FC236}">
                  <a16:creationId xmlns:a16="http://schemas.microsoft.com/office/drawing/2014/main" id="{B4EC3DD8-81F4-4EA5-B930-97175CCD246E}"/>
                </a:ext>
              </a:extLst>
            </p:cNvPr>
            <p:cNvGrpSpPr/>
            <p:nvPr/>
          </p:nvGrpSpPr>
          <p:grpSpPr>
            <a:xfrm>
              <a:off x="6353175" y="2138362"/>
              <a:ext cx="71438" cy="890588"/>
              <a:chOff x="6953251" y="2190750"/>
              <a:chExt cx="71438" cy="890588"/>
            </a:xfrm>
            <a:grpFill/>
          </p:grpSpPr>
          <p:cxnSp>
            <p:nvCxnSpPr>
              <p:cNvPr id="1167" name="Straight Connector 1166">
                <a:extLst>
                  <a:ext uri="{FF2B5EF4-FFF2-40B4-BE49-F238E27FC236}">
                    <a16:creationId xmlns:a16="http://schemas.microsoft.com/office/drawing/2014/main" id="{485F5A18-DD48-45CA-BA2C-B170282915D9}"/>
                  </a:ext>
                </a:extLst>
              </p:cNvPr>
              <p:cNvCxnSpPr>
                <a:cxnSpLocks/>
              </p:cNvCxnSpPr>
              <p:nvPr/>
            </p:nvCxnSpPr>
            <p:spPr>
              <a:xfrm flipV="1">
                <a:off x="6988970" y="2190750"/>
                <a:ext cx="0" cy="890588"/>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68" name="Oval 1167">
                <a:extLst>
                  <a:ext uri="{FF2B5EF4-FFF2-40B4-BE49-F238E27FC236}">
                    <a16:creationId xmlns:a16="http://schemas.microsoft.com/office/drawing/2014/main" id="{6B3BEFEF-4078-4766-A1DF-A1FD364DBBF6}"/>
                  </a:ext>
                </a:extLst>
              </p:cNvPr>
              <p:cNvSpPr/>
              <p:nvPr/>
            </p:nvSpPr>
            <p:spPr>
              <a:xfrm>
                <a:off x="6953251" y="2314572"/>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3" name="Group 1142">
              <a:extLst>
                <a:ext uri="{FF2B5EF4-FFF2-40B4-BE49-F238E27FC236}">
                  <a16:creationId xmlns:a16="http://schemas.microsoft.com/office/drawing/2014/main" id="{0ABC1E05-A46D-4D0A-A809-1C9051DE5DC7}"/>
                </a:ext>
              </a:extLst>
            </p:cNvPr>
            <p:cNvGrpSpPr/>
            <p:nvPr/>
          </p:nvGrpSpPr>
          <p:grpSpPr>
            <a:xfrm>
              <a:off x="6234113" y="2124075"/>
              <a:ext cx="71438" cy="869156"/>
              <a:chOff x="6953251" y="2190750"/>
              <a:chExt cx="71438" cy="869156"/>
            </a:xfrm>
            <a:grpFill/>
          </p:grpSpPr>
          <p:cxnSp>
            <p:nvCxnSpPr>
              <p:cNvPr id="1165" name="Straight Connector 1164">
                <a:extLst>
                  <a:ext uri="{FF2B5EF4-FFF2-40B4-BE49-F238E27FC236}">
                    <a16:creationId xmlns:a16="http://schemas.microsoft.com/office/drawing/2014/main" id="{5D7158F2-EA09-4EBF-8BBB-0D3753742B23}"/>
                  </a:ext>
                </a:extLst>
              </p:cNvPr>
              <p:cNvCxnSpPr>
                <a:cxnSpLocks/>
              </p:cNvCxnSpPr>
              <p:nvPr/>
            </p:nvCxnSpPr>
            <p:spPr>
              <a:xfrm flipV="1">
                <a:off x="6988970" y="2190750"/>
                <a:ext cx="0" cy="869156"/>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66" name="Oval 1165">
                <a:extLst>
                  <a:ext uri="{FF2B5EF4-FFF2-40B4-BE49-F238E27FC236}">
                    <a16:creationId xmlns:a16="http://schemas.microsoft.com/office/drawing/2014/main" id="{38D1FEF0-2ED7-46CF-B79F-450819267A8E}"/>
                  </a:ext>
                </a:extLst>
              </p:cNvPr>
              <p:cNvSpPr/>
              <p:nvPr/>
            </p:nvSpPr>
            <p:spPr>
              <a:xfrm>
                <a:off x="6953251" y="2314572"/>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4" name="Group 1143">
              <a:extLst>
                <a:ext uri="{FF2B5EF4-FFF2-40B4-BE49-F238E27FC236}">
                  <a16:creationId xmlns:a16="http://schemas.microsoft.com/office/drawing/2014/main" id="{EA5F487B-0B28-4D82-AB3F-82B20F99EBB8}"/>
                </a:ext>
              </a:extLst>
            </p:cNvPr>
            <p:cNvGrpSpPr/>
            <p:nvPr/>
          </p:nvGrpSpPr>
          <p:grpSpPr>
            <a:xfrm>
              <a:off x="6179344" y="2102644"/>
              <a:ext cx="71438" cy="890587"/>
              <a:chOff x="6953251" y="2190750"/>
              <a:chExt cx="71438" cy="890587"/>
            </a:xfrm>
            <a:grpFill/>
          </p:grpSpPr>
          <p:cxnSp>
            <p:nvCxnSpPr>
              <p:cNvPr id="1163" name="Straight Connector 1162">
                <a:extLst>
                  <a:ext uri="{FF2B5EF4-FFF2-40B4-BE49-F238E27FC236}">
                    <a16:creationId xmlns:a16="http://schemas.microsoft.com/office/drawing/2014/main" id="{5C714EA8-389C-4E96-8E01-9D8F8C8DBD67}"/>
                  </a:ext>
                </a:extLst>
              </p:cNvPr>
              <p:cNvCxnSpPr>
                <a:cxnSpLocks/>
              </p:cNvCxnSpPr>
              <p:nvPr/>
            </p:nvCxnSpPr>
            <p:spPr>
              <a:xfrm flipV="1">
                <a:off x="6988970" y="2190750"/>
                <a:ext cx="0" cy="890587"/>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64" name="Oval 1163">
                <a:extLst>
                  <a:ext uri="{FF2B5EF4-FFF2-40B4-BE49-F238E27FC236}">
                    <a16:creationId xmlns:a16="http://schemas.microsoft.com/office/drawing/2014/main" id="{659BF340-2533-4CDB-9CC6-D5483B872835}"/>
                  </a:ext>
                </a:extLst>
              </p:cNvPr>
              <p:cNvSpPr/>
              <p:nvPr/>
            </p:nvSpPr>
            <p:spPr>
              <a:xfrm>
                <a:off x="6953251" y="2314572"/>
                <a:ext cx="71438" cy="71438"/>
              </a:xfrm>
              <a:prstGeom prst="ellipse">
                <a:avLst/>
              </a:prstGeom>
              <a:grpFill/>
              <a:ln w="19050">
                <a:solidFill>
                  <a:srgbClr val="00C4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5" name="Group 1144">
              <a:extLst>
                <a:ext uri="{FF2B5EF4-FFF2-40B4-BE49-F238E27FC236}">
                  <a16:creationId xmlns:a16="http://schemas.microsoft.com/office/drawing/2014/main" id="{7BA000BB-ABC4-458B-80BB-68EB72F56657}"/>
                </a:ext>
              </a:extLst>
            </p:cNvPr>
            <p:cNvGrpSpPr/>
            <p:nvPr/>
          </p:nvGrpSpPr>
          <p:grpSpPr>
            <a:xfrm>
              <a:off x="6117431" y="2121695"/>
              <a:ext cx="71438" cy="888205"/>
              <a:chOff x="6953251" y="2190751"/>
              <a:chExt cx="71438" cy="888205"/>
            </a:xfrm>
            <a:grpFill/>
          </p:grpSpPr>
          <p:cxnSp>
            <p:nvCxnSpPr>
              <p:cNvPr id="1161" name="Straight Connector 1160">
                <a:extLst>
                  <a:ext uri="{FF2B5EF4-FFF2-40B4-BE49-F238E27FC236}">
                    <a16:creationId xmlns:a16="http://schemas.microsoft.com/office/drawing/2014/main" id="{67B5AAFB-5410-4197-9BA9-E6D8288B6A47}"/>
                  </a:ext>
                </a:extLst>
              </p:cNvPr>
              <p:cNvCxnSpPr>
                <a:cxnSpLocks/>
              </p:cNvCxnSpPr>
              <p:nvPr/>
            </p:nvCxnSpPr>
            <p:spPr>
              <a:xfrm flipV="1">
                <a:off x="6988970" y="2190751"/>
                <a:ext cx="0" cy="888205"/>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62" name="Oval 1161">
                <a:extLst>
                  <a:ext uri="{FF2B5EF4-FFF2-40B4-BE49-F238E27FC236}">
                    <a16:creationId xmlns:a16="http://schemas.microsoft.com/office/drawing/2014/main" id="{4098FD1A-0132-4E44-A633-BAB1423639F8}"/>
                  </a:ext>
                </a:extLst>
              </p:cNvPr>
              <p:cNvSpPr/>
              <p:nvPr/>
            </p:nvSpPr>
            <p:spPr>
              <a:xfrm>
                <a:off x="6953251" y="2314572"/>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6" name="Group 1145">
              <a:extLst>
                <a:ext uri="{FF2B5EF4-FFF2-40B4-BE49-F238E27FC236}">
                  <a16:creationId xmlns:a16="http://schemas.microsoft.com/office/drawing/2014/main" id="{AD7A971B-FB40-42C4-89CC-1F1219EF6A57}"/>
                </a:ext>
              </a:extLst>
            </p:cNvPr>
            <p:cNvGrpSpPr/>
            <p:nvPr/>
          </p:nvGrpSpPr>
          <p:grpSpPr>
            <a:xfrm>
              <a:off x="5881688" y="2155033"/>
              <a:ext cx="71438" cy="754855"/>
              <a:chOff x="6953251" y="2190751"/>
              <a:chExt cx="71438" cy="888205"/>
            </a:xfrm>
            <a:grpFill/>
          </p:grpSpPr>
          <p:cxnSp>
            <p:nvCxnSpPr>
              <p:cNvPr id="1159" name="Straight Connector 1158">
                <a:extLst>
                  <a:ext uri="{FF2B5EF4-FFF2-40B4-BE49-F238E27FC236}">
                    <a16:creationId xmlns:a16="http://schemas.microsoft.com/office/drawing/2014/main" id="{B77C9F23-0044-492D-8081-191534AF63B8}"/>
                  </a:ext>
                </a:extLst>
              </p:cNvPr>
              <p:cNvCxnSpPr>
                <a:cxnSpLocks/>
              </p:cNvCxnSpPr>
              <p:nvPr/>
            </p:nvCxnSpPr>
            <p:spPr>
              <a:xfrm flipV="1">
                <a:off x="6988970" y="2190751"/>
                <a:ext cx="0" cy="888205"/>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60" name="Oval 1159">
                <a:extLst>
                  <a:ext uri="{FF2B5EF4-FFF2-40B4-BE49-F238E27FC236}">
                    <a16:creationId xmlns:a16="http://schemas.microsoft.com/office/drawing/2014/main" id="{D679174E-4674-49C9-B1E5-AFA39BE07DF1}"/>
                  </a:ext>
                </a:extLst>
              </p:cNvPr>
              <p:cNvSpPr/>
              <p:nvPr/>
            </p:nvSpPr>
            <p:spPr>
              <a:xfrm>
                <a:off x="6953251" y="2314572"/>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7" name="Group 1146">
              <a:extLst>
                <a:ext uri="{FF2B5EF4-FFF2-40B4-BE49-F238E27FC236}">
                  <a16:creationId xmlns:a16="http://schemas.microsoft.com/office/drawing/2014/main" id="{6CF12867-5420-41D2-8CBD-EF8EA8A402E9}"/>
                </a:ext>
              </a:extLst>
            </p:cNvPr>
            <p:cNvGrpSpPr/>
            <p:nvPr/>
          </p:nvGrpSpPr>
          <p:grpSpPr>
            <a:xfrm>
              <a:off x="5765006" y="2181226"/>
              <a:ext cx="71438" cy="283368"/>
              <a:chOff x="6953251" y="2190751"/>
              <a:chExt cx="71438" cy="283368"/>
            </a:xfrm>
            <a:grpFill/>
          </p:grpSpPr>
          <p:cxnSp>
            <p:nvCxnSpPr>
              <p:cNvPr id="1157" name="Straight Connector 1156">
                <a:extLst>
                  <a:ext uri="{FF2B5EF4-FFF2-40B4-BE49-F238E27FC236}">
                    <a16:creationId xmlns:a16="http://schemas.microsoft.com/office/drawing/2014/main" id="{9A4FB646-E073-417A-8EE7-4F3D1A805A39}"/>
                  </a:ext>
                </a:extLst>
              </p:cNvPr>
              <p:cNvCxnSpPr>
                <a:cxnSpLocks/>
              </p:cNvCxnSpPr>
              <p:nvPr/>
            </p:nvCxnSpPr>
            <p:spPr>
              <a:xfrm flipV="1">
                <a:off x="6988970" y="2190751"/>
                <a:ext cx="0" cy="283368"/>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58" name="Oval 1157">
                <a:extLst>
                  <a:ext uri="{FF2B5EF4-FFF2-40B4-BE49-F238E27FC236}">
                    <a16:creationId xmlns:a16="http://schemas.microsoft.com/office/drawing/2014/main" id="{BE67F8AE-7221-4E7D-9E77-611F9DED105A}"/>
                  </a:ext>
                </a:extLst>
              </p:cNvPr>
              <p:cNvSpPr/>
              <p:nvPr/>
            </p:nvSpPr>
            <p:spPr>
              <a:xfrm>
                <a:off x="6953251" y="2314572"/>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8" name="Group 1147">
              <a:extLst>
                <a:ext uri="{FF2B5EF4-FFF2-40B4-BE49-F238E27FC236}">
                  <a16:creationId xmlns:a16="http://schemas.microsoft.com/office/drawing/2014/main" id="{C92180E4-CAF2-401F-9FDF-4B8A7A57F887}"/>
                </a:ext>
              </a:extLst>
            </p:cNvPr>
            <p:cNvGrpSpPr/>
            <p:nvPr/>
          </p:nvGrpSpPr>
          <p:grpSpPr>
            <a:xfrm>
              <a:off x="5705475" y="2252664"/>
              <a:ext cx="71438" cy="276224"/>
              <a:chOff x="6953251" y="2190751"/>
              <a:chExt cx="71438" cy="276224"/>
            </a:xfrm>
            <a:grpFill/>
          </p:grpSpPr>
          <p:cxnSp>
            <p:nvCxnSpPr>
              <p:cNvPr id="1155" name="Straight Connector 1154">
                <a:extLst>
                  <a:ext uri="{FF2B5EF4-FFF2-40B4-BE49-F238E27FC236}">
                    <a16:creationId xmlns:a16="http://schemas.microsoft.com/office/drawing/2014/main" id="{AF7D5C7C-2D5D-40CF-98B4-E77373AA6E45}"/>
                  </a:ext>
                </a:extLst>
              </p:cNvPr>
              <p:cNvCxnSpPr>
                <a:cxnSpLocks/>
              </p:cNvCxnSpPr>
              <p:nvPr/>
            </p:nvCxnSpPr>
            <p:spPr>
              <a:xfrm flipV="1">
                <a:off x="6988970" y="2190751"/>
                <a:ext cx="0" cy="276224"/>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56" name="Oval 1155">
                <a:extLst>
                  <a:ext uri="{FF2B5EF4-FFF2-40B4-BE49-F238E27FC236}">
                    <a16:creationId xmlns:a16="http://schemas.microsoft.com/office/drawing/2014/main" id="{4D8FFDD0-011E-4FA2-BB7D-160FA94BA4BC}"/>
                  </a:ext>
                </a:extLst>
              </p:cNvPr>
              <p:cNvSpPr/>
              <p:nvPr/>
            </p:nvSpPr>
            <p:spPr>
              <a:xfrm>
                <a:off x="6953251" y="2314572"/>
                <a:ext cx="71438" cy="71438"/>
              </a:xfrm>
              <a:prstGeom prst="ellipse">
                <a:avLst/>
              </a:prstGeom>
              <a:grpFill/>
              <a:ln w="19050">
                <a:solidFill>
                  <a:srgbClr val="00C4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9" name="Group 1148">
              <a:extLst>
                <a:ext uri="{FF2B5EF4-FFF2-40B4-BE49-F238E27FC236}">
                  <a16:creationId xmlns:a16="http://schemas.microsoft.com/office/drawing/2014/main" id="{CC93E2C1-3B28-4D4C-BF78-CB7E8CAD37CB}"/>
                </a:ext>
              </a:extLst>
            </p:cNvPr>
            <p:cNvGrpSpPr/>
            <p:nvPr/>
          </p:nvGrpSpPr>
          <p:grpSpPr>
            <a:xfrm>
              <a:off x="5653087" y="2471739"/>
              <a:ext cx="71438" cy="276224"/>
              <a:chOff x="6953251" y="2190751"/>
              <a:chExt cx="71438" cy="276224"/>
            </a:xfrm>
            <a:grpFill/>
          </p:grpSpPr>
          <p:cxnSp>
            <p:nvCxnSpPr>
              <p:cNvPr id="1153" name="Straight Connector 1152">
                <a:extLst>
                  <a:ext uri="{FF2B5EF4-FFF2-40B4-BE49-F238E27FC236}">
                    <a16:creationId xmlns:a16="http://schemas.microsoft.com/office/drawing/2014/main" id="{E8A70F86-1267-483B-863C-819D2BD873ED}"/>
                  </a:ext>
                </a:extLst>
              </p:cNvPr>
              <p:cNvCxnSpPr>
                <a:cxnSpLocks/>
              </p:cNvCxnSpPr>
              <p:nvPr/>
            </p:nvCxnSpPr>
            <p:spPr>
              <a:xfrm flipV="1">
                <a:off x="6988970" y="2190751"/>
                <a:ext cx="0" cy="276224"/>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54" name="Oval 1153">
                <a:extLst>
                  <a:ext uri="{FF2B5EF4-FFF2-40B4-BE49-F238E27FC236}">
                    <a16:creationId xmlns:a16="http://schemas.microsoft.com/office/drawing/2014/main" id="{DE84F2C5-AB1E-478F-9BAC-840D0CDDFB2F}"/>
                  </a:ext>
                </a:extLst>
              </p:cNvPr>
              <p:cNvSpPr/>
              <p:nvPr/>
            </p:nvSpPr>
            <p:spPr>
              <a:xfrm>
                <a:off x="6953251" y="2314572"/>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50" name="Group 1149">
              <a:extLst>
                <a:ext uri="{FF2B5EF4-FFF2-40B4-BE49-F238E27FC236}">
                  <a16:creationId xmlns:a16="http://schemas.microsoft.com/office/drawing/2014/main" id="{92AF3812-C62B-4A0C-9CFC-17E1AD134DB2}"/>
                </a:ext>
              </a:extLst>
            </p:cNvPr>
            <p:cNvGrpSpPr/>
            <p:nvPr/>
          </p:nvGrpSpPr>
          <p:grpSpPr>
            <a:xfrm>
              <a:off x="5648324" y="2762252"/>
              <a:ext cx="71438" cy="276224"/>
              <a:chOff x="6953251" y="2190751"/>
              <a:chExt cx="71438" cy="276224"/>
            </a:xfrm>
            <a:grpFill/>
          </p:grpSpPr>
          <p:cxnSp>
            <p:nvCxnSpPr>
              <p:cNvPr id="1151" name="Straight Connector 1150">
                <a:extLst>
                  <a:ext uri="{FF2B5EF4-FFF2-40B4-BE49-F238E27FC236}">
                    <a16:creationId xmlns:a16="http://schemas.microsoft.com/office/drawing/2014/main" id="{37ACE4C9-1B41-4437-8FB5-B05295D78C64}"/>
                  </a:ext>
                </a:extLst>
              </p:cNvPr>
              <p:cNvCxnSpPr>
                <a:cxnSpLocks/>
              </p:cNvCxnSpPr>
              <p:nvPr/>
            </p:nvCxnSpPr>
            <p:spPr>
              <a:xfrm flipV="1">
                <a:off x="6988970" y="2190751"/>
                <a:ext cx="0" cy="276224"/>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52" name="Oval 1151">
                <a:extLst>
                  <a:ext uri="{FF2B5EF4-FFF2-40B4-BE49-F238E27FC236}">
                    <a16:creationId xmlns:a16="http://schemas.microsoft.com/office/drawing/2014/main" id="{583B65A4-C0A0-40C8-87E6-107ED5836EF7}"/>
                  </a:ext>
                </a:extLst>
              </p:cNvPr>
              <p:cNvSpPr/>
              <p:nvPr/>
            </p:nvSpPr>
            <p:spPr>
              <a:xfrm>
                <a:off x="6953251" y="2314572"/>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173" name="Oval 1172">
            <a:extLst>
              <a:ext uri="{FF2B5EF4-FFF2-40B4-BE49-F238E27FC236}">
                <a16:creationId xmlns:a16="http://schemas.microsoft.com/office/drawing/2014/main" id="{F5CB2687-C13C-402F-A51D-73447C859B2B}"/>
              </a:ext>
            </a:extLst>
          </p:cNvPr>
          <p:cNvSpPr/>
          <p:nvPr/>
        </p:nvSpPr>
        <p:spPr>
          <a:xfrm>
            <a:off x="5881689" y="2657471"/>
            <a:ext cx="71438" cy="71438"/>
          </a:xfrm>
          <a:prstGeom prst="ellipse">
            <a:avLst/>
          </a:prstGeom>
          <a:solidFill>
            <a:srgbClr val="73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74" name="Group 1173">
            <a:extLst>
              <a:ext uri="{FF2B5EF4-FFF2-40B4-BE49-F238E27FC236}">
                <a16:creationId xmlns:a16="http://schemas.microsoft.com/office/drawing/2014/main" id="{E0001F65-9B9E-45D4-8225-43205ECDDC0F}"/>
              </a:ext>
            </a:extLst>
          </p:cNvPr>
          <p:cNvGrpSpPr/>
          <p:nvPr/>
        </p:nvGrpSpPr>
        <p:grpSpPr>
          <a:xfrm>
            <a:off x="5765007" y="2521745"/>
            <a:ext cx="71438" cy="495299"/>
            <a:chOff x="6977063" y="1976440"/>
            <a:chExt cx="71438" cy="495299"/>
          </a:xfrm>
        </p:grpSpPr>
        <p:cxnSp>
          <p:nvCxnSpPr>
            <p:cNvPr id="1175" name="Straight Connector 1174">
              <a:extLst>
                <a:ext uri="{FF2B5EF4-FFF2-40B4-BE49-F238E27FC236}">
                  <a16:creationId xmlns:a16="http://schemas.microsoft.com/office/drawing/2014/main" id="{CEE8C27C-C2AC-4B08-8A5F-F31187E8DB04}"/>
                </a:ext>
              </a:extLst>
            </p:cNvPr>
            <p:cNvCxnSpPr>
              <a:cxnSpLocks/>
            </p:cNvCxnSpPr>
            <p:nvPr/>
          </p:nvCxnSpPr>
          <p:spPr>
            <a:xfrm flipV="1">
              <a:off x="7012782" y="1976440"/>
              <a:ext cx="0" cy="495299"/>
            </a:xfrm>
            <a:prstGeom prst="line">
              <a:avLst/>
            </a:prstGeom>
            <a:ln w="19050">
              <a:solidFill>
                <a:srgbClr val="73E0FF"/>
              </a:solidFill>
            </a:ln>
          </p:spPr>
          <p:style>
            <a:lnRef idx="1">
              <a:schemeClr val="accent1"/>
            </a:lnRef>
            <a:fillRef idx="0">
              <a:schemeClr val="accent1"/>
            </a:fillRef>
            <a:effectRef idx="0">
              <a:schemeClr val="accent1"/>
            </a:effectRef>
            <a:fontRef idx="minor">
              <a:schemeClr val="tx1"/>
            </a:fontRef>
          </p:style>
        </p:cxnSp>
        <p:sp>
          <p:nvSpPr>
            <p:cNvPr id="1176" name="Oval 1175">
              <a:extLst>
                <a:ext uri="{FF2B5EF4-FFF2-40B4-BE49-F238E27FC236}">
                  <a16:creationId xmlns:a16="http://schemas.microsoft.com/office/drawing/2014/main" id="{90EA48D0-8E5B-4AC6-B50C-AA8A369D354C}"/>
                </a:ext>
              </a:extLst>
            </p:cNvPr>
            <p:cNvSpPr/>
            <p:nvPr/>
          </p:nvSpPr>
          <p:spPr>
            <a:xfrm>
              <a:off x="6977063" y="2250278"/>
              <a:ext cx="71438" cy="71438"/>
            </a:xfrm>
            <a:prstGeom prst="ellipse">
              <a:avLst/>
            </a:prstGeom>
            <a:solidFill>
              <a:srgbClr val="73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77" name="Freeform: Shape 1176">
            <a:extLst>
              <a:ext uri="{FF2B5EF4-FFF2-40B4-BE49-F238E27FC236}">
                <a16:creationId xmlns:a16="http://schemas.microsoft.com/office/drawing/2014/main" id="{EC81892A-18A3-476D-99C0-2726892EBD65}"/>
              </a:ext>
            </a:extLst>
          </p:cNvPr>
          <p:cNvSpPr/>
          <p:nvPr/>
        </p:nvSpPr>
        <p:spPr>
          <a:xfrm>
            <a:off x="6148388" y="2476500"/>
            <a:ext cx="123825" cy="226219"/>
          </a:xfrm>
          <a:custGeom>
            <a:avLst/>
            <a:gdLst>
              <a:gd name="connsiteX0" fmla="*/ 0 w 123825"/>
              <a:gd name="connsiteY0" fmla="*/ 195262 h 219075"/>
              <a:gd name="connsiteX1" fmla="*/ 0 w 123825"/>
              <a:gd name="connsiteY1" fmla="*/ 0 h 219075"/>
              <a:gd name="connsiteX2" fmla="*/ 52387 w 123825"/>
              <a:gd name="connsiteY2" fmla="*/ 33337 h 219075"/>
              <a:gd name="connsiteX3" fmla="*/ 123825 w 123825"/>
              <a:gd name="connsiteY3" fmla="*/ 219075 h 219075"/>
            </a:gdLst>
            <a:ahLst/>
            <a:cxnLst>
              <a:cxn ang="0">
                <a:pos x="connsiteX0" y="connsiteY0"/>
              </a:cxn>
              <a:cxn ang="0">
                <a:pos x="connsiteX1" y="connsiteY1"/>
              </a:cxn>
              <a:cxn ang="0">
                <a:pos x="connsiteX2" y="connsiteY2"/>
              </a:cxn>
              <a:cxn ang="0">
                <a:pos x="connsiteX3" y="connsiteY3"/>
              </a:cxn>
            </a:cxnLst>
            <a:rect l="l" t="t" r="r" b="b"/>
            <a:pathLst>
              <a:path w="123825" h="219075">
                <a:moveTo>
                  <a:pt x="0" y="195262"/>
                </a:moveTo>
                <a:lnTo>
                  <a:pt x="0" y="0"/>
                </a:lnTo>
                <a:lnTo>
                  <a:pt x="52387" y="33337"/>
                </a:lnTo>
                <a:lnTo>
                  <a:pt x="123825" y="219075"/>
                </a:lnTo>
              </a:path>
            </a:pathLst>
          </a:custGeom>
          <a:ln w="19050" cap="rnd">
            <a:solidFill>
              <a:srgbClr val="73E0FF"/>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78" name="Oval 1177">
            <a:extLst>
              <a:ext uri="{FF2B5EF4-FFF2-40B4-BE49-F238E27FC236}">
                <a16:creationId xmlns:a16="http://schemas.microsoft.com/office/drawing/2014/main" id="{E68660B7-CD95-4D54-9150-975945B6B467}"/>
              </a:ext>
            </a:extLst>
          </p:cNvPr>
          <p:cNvSpPr/>
          <p:nvPr/>
        </p:nvSpPr>
        <p:spPr>
          <a:xfrm>
            <a:off x="6234113" y="2655091"/>
            <a:ext cx="71438" cy="71438"/>
          </a:xfrm>
          <a:prstGeom prst="ellipse">
            <a:avLst/>
          </a:prstGeom>
          <a:solidFill>
            <a:srgbClr val="73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9" name="Oval 1178">
            <a:extLst>
              <a:ext uri="{FF2B5EF4-FFF2-40B4-BE49-F238E27FC236}">
                <a16:creationId xmlns:a16="http://schemas.microsoft.com/office/drawing/2014/main" id="{4B63E739-E428-4C13-9627-5F47F3A2D4CF}"/>
              </a:ext>
            </a:extLst>
          </p:cNvPr>
          <p:cNvSpPr/>
          <p:nvPr/>
        </p:nvSpPr>
        <p:spPr>
          <a:xfrm>
            <a:off x="6174582" y="2469354"/>
            <a:ext cx="71438" cy="71438"/>
          </a:xfrm>
          <a:prstGeom prst="ellipse">
            <a:avLst/>
          </a:prstGeom>
          <a:solidFill>
            <a:srgbClr val="73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0" name="Oval 1179">
            <a:extLst>
              <a:ext uri="{FF2B5EF4-FFF2-40B4-BE49-F238E27FC236}">
                <a16:creationId xmlns:a16="http://schemas.microsoft.com/office/drawing/2014/main" id="{36B3F95B-62A3-457D-8BD2-F62FDF31F93B}"/>
              </a:ext>
            </a:extLst>
          </p:cNvPr>
          <p:cNvSpPr/>
          <p:nvPr/>
        </p:nvSpPr>
        <p:spPr>
          <a:xfrm>
            <a:off x="6115051" y="2440779"/>
            <a:ext cx="71438" cy="71438"/>
          </a:xfrm>
          <a:prstGeom prst="ellipse">
            <a:avLst/>
          </a:prstGeom>
          <a:solidFill>
            <a:srgbClr val="73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1" name="Oval 1180">
            <a:extLst>
              <a:ext uri="{FF2B5EF4-FFF2-40B4-BE49-F238E27FC236}">
                <a16:creationId xmlns:a16="http://schemas.microsoft.com/office/drawing/2014/main" id="{0CCC3A71-4E53-4C7D-B275-C6275C07F0A9}"/>
              </a:ext>
            </a:extLst>
          </p:cNvPr>
          <p:cNvSpPr/>
          <p:nvPr/>
        </p:nvSpPr>
        <p:spPr>
          <a:xfrm>
            <a:off x="6115051" y="2650329"/>
            <a:ext cx="71438" cy="71438"/>
          </a:xfrm>
          <a:prstGeom prst="ellipse">
            <a:avLst/>
          </a:prstGeom>
          <a:solidFill>
            <a:srgbClr val="73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82" name="Straight Connector 1181">
            <a:extLst>
              <a:ext uri="{FF2B5EF4-FFF2-40B4-BE49-F238E27FC236}">
                <a16:creationId xmlns:a16="http://schemas.microsoft.com/office/drawing/2014/main" id="{B8FF7704-D962-4F27-A18C-2E05FBC5EDF1}"/>
              </a:ext>
            </a:extLst>
          </p:cNvPr>
          <p:cNvCxnSpPr>
            <a:cxnSpLocks/>
          </p:cNvCxnSpPr>
          <p:nvPr/>
        </p:nvCxnSpPr>
        <p:spPr>
          <a:xfrm flipH="1" flipV="1">
            <a:off x="5741194" y="2483644"/>
            <a:ext cx="61913" cy="359568"/>
          </a:xfrm>
          <a:prstGeom prst="line">
            <a:avLst/>
          </a:prstGeom>
          <a:ln w="19050">
            <a:solidFill>
              <a:srgbClr val="73E0FF"/>
            </a:solidFill>
          </a:ln>
        </p:spPr>
        <p:style>
          <a:lnRef idx="1">
            <a:schemeClr val="accent1"/>
          </a:lnRef>
          <a:fillRef idx="0">
            <a:schemeClr val="accent1"/>
          </a:fillRef>
          <a:effectRef idx="0">
            <a:schemeClr val="accent1"/>
          </a:effectRef>
          <a:fontRef idx="minor">
            <a:schemeClr val="tx1"/>
          </a:fontRef>
        </p:style>
      </p:cxnSp>
      <p:sp>
        <p:nvSpPr>
          <p:cNvPr id="1183" name="Oval 1182">
            <a:extLst>
              <a:ext uri="{FF2B5EF4-FFF2-40B4-BE49-F238E27FC236}">
                <a16:creationId xmlns:a16="http://schemas.microsoft.com/office/drawing/2014/main" id="{43FE2379-6E1C-4437-BB26-1B9665A54F94}"/>
              </a:ext>
            </a:extLst>
          </p:cNvPr>
          <p:cNvSpPr/>
          <p:nvPr/>
        </p:nvSpPr>
        <p:spPr>
          <a:xfrm>
            <a:off x="5698332" y="2440779"/>
            <a:ext cx="71438" cy="71438"/>
          </a:xfrm>
          <a:prstGeom prst="ellipse">
            <a:avLst/>
          </a:prstGeom>
          <a:solidFill>
            <a:srgbClr val="73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84" name="Straight Connector 1183">
            <a:extLst>
              <a:ext uri="{FF2B5EF4-FFF2-40B4-BE49-F238E27FC236}">
                <a16:creationId xmlns:a16="http://schemas.microsoft.com/office/drawing/2014/main" id="{39FCE784-1F1B-415A-8EC5-22C9D6FF316A}"/>
              </a:ext>
            </a:extLst>
          </p:cNvPr>
          <p:cNvCxnSpPr/>
          <p:nvPr/>
        </p:nvCxnSpPr>
        <p:spPr>
          <a:xfrm flipH="1">
            <a:off x="5476875" y="1974056"/>
            <a:ext cx="69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85" name="TextBox 1184">
            <a:extLst>
              <a:ext uri="{FF2B5EF4-FFF2-40B4-BE49-F238E27FC236}">
                <a16:creationId xmlns:a16="http://schemas.microsoft.com/office/drawing/2014/main" id="{8A496E76-06EE-4CDC-A199-4B075C8A639B}"/>
              </a:ext>
            </a:extLst>
          </p:cNvPr>
          <p:cNvSpPr txBox="1"/>
          <p:nvPr/>
        </p:nvSpPr>
        <p:spPr>
          <a:xfrm>
            <a:off x="5127794" y="1879729"/>
            <a:ext cx="339837" cy="184666"/>
          </a:xfrm>
          <a:prstGeom prst="rect">
            <a:avLst/>
          </a:prstGeom>
          <a:noFill/>
        </p:spPr>
        <p:txBody>
          <a:bodyPr wrap="none" lIns="0" tIns="0" rIns="0" bIns="0" rtlCol="0" anchor="ctr" anchorCtr="0">
            <a:spAutoFit/>
          </a:bodyPr>
          <a:lstStyle/>
          <a:p>
            <a:pPr algn="r"/>
            <a:r>
              <a:rPr lang="en-US" sz="1200" dirty="0">
                <a:latin typeface="Arial" panose="020B0604020202020204" pitchFamily="34" charset="0"/>
                <a:cs typeface="Arial" panose="020B0604020202020204" pitchFamily="34" charset="0"/>
              </a:rPr>
              <a:t>2000</a:t>
            </a:r>
          </a:p>
        </p:txBody>
      </p:sp>
      <p:cxnSp>
        <p:nvCxnSpPr>
          <p:cNvPr id="1186" name="Straight Connector 1185">
            <a:extLst>
              <a:ext uri="{FF2B5EF4-FFF2-40B4-BE49-F238E27FC236}">
                <a16:creationId xmlns:a16="http://schemas.microsoft.com/office/drawing/2014/main" id="{1AB7015A-1BA7-43EC-83FB-55B51E5157DA}"/>
              </a:ext>
            </a:extLst>
          </p:cNvPr>
          <p:cNvCxnSpPr/>
          <p:nvPr/>
        </p:nvCxnSpPr>
        <p:spPr>
          <a:xfrm flipH="1">
            <a:off x="5476875" y="2131218"/>
            <a:ext cx="69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87" name="TextBox 1186">
            <a:extLst>
              <a:ext uri="{FF2B5EF4-FFF2-40B4-BE49-F238E27FC236}">
                <a16:creationId xmlns:a16="http://schemas.microsoft.com/office/drawing/2014/main" id="{6BC6D9C1-7EFA-4EBF-868D-1AB6E5CB309F}"/>
              </a:ext>
            </a:extLst>
          </p:cNvPr>
          <p:cNvSpPr txBox="1"/>
          <p:nvPr/>
        </p:nvSpPr>
        <p:spPr>
          <a:xfrm>
            <a:off x="5127794" y="2044035"/>
            <a:ext cx="339837" cy="184666"/>
          </a:xfrm>
          <a:prstGeom prst="rect">
            <a:avLst/>
          </a:prstGeom>
          <a:noFill/>
        </p:spPr>
        <p:txBody>
          <a:bodyPr wrap="none" lIns="0" tIns="0" rIns="0" bIns="0" rtlCol="0" anchor="ctr" anchorCtr="0">
            <a:spAutoFit/>
          </a:bodyPr>
          <a:lstStyle/>
          <a:p>
            <a:pPr algn="r"/>
            <a:r>
              <a:rPr lang="en-US" sz="1200" dirty="0">
                <a:latin typeface="Arial" panose="020B0604020202020204" pitchFamily="34" charset="0"/>
                <a:cs typeface="Arial" panose="020B0604020202020204" pitchFamily="34" charset="0"/>
              </a:rPr>
              <a:t>1000</a:t>
            </a:r>
          </a:p>
        </p:txBody>
      </p:sp>
      <p:cxnSp>
        <p:nvCxnSpPr>
          <p:cNvPr id="1188" name="Straight Connector 1187">
            <a:extLst>
              <a:ext uri="{FF2B5EF4-FFF2-40B4-BE49-F238E27FC236}">
                <a16:creationId xmlns:a16="http://schemas.microsoft.com/office/drawing/2014/main" id="{F3222E6E-A90E-4391-8112-EDEEF3A6392C}"/>
              </a:ext>
            </a:extLst>
          </p:cNvPr>
          <p:cNvCxnSpPr/>
          <p:nvPr/>
        </p:nvCxnSpPr>
        <p:spPr>
          <a:xfrm flipH="1">
            <a:off x="5476875" y="2297906"/>
            <a:ext cx="69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89" name="TextBox 1188">
            <a:extLst>
              <a:ext uri="{FF2B5EF4-FFF2-40B4-BE49-F238E27FC236}">
                <a16:creationId xmlns:a16="http://schemas.microsoft.com/office/drawing/2014/main" id="{CC9352C0-4FB9-4AFF-85BC-1CEF35274A55}"/>
              </a:ext>
            </a:extLst>
          </p:cNvPr>
          <p:cNvSpPr txBox="1"/>
          <p:nvPr/>
        </p:nvSpPr>
        <p:spPr>
          <a:xfrm>
            <a:off x="5212754" y="2203579"/>
            <a:ext cx="254877" cy="184666"/>
          </a:xfrm>
          <a:prstGeom prst="rect">
            <a:avLst/>
          </a:prstGeom>
          <a:noFill/>
        </p:spPr>
        <p:txBody>
          <a:bodyPr wrap="none" lIns="0" tIns="0" rIns="0" bIns="0" rtlCol="0" anchor="ctr" anchorCtr="0">
            <a:spAutoFit/>
          </a:bodyPr>
          <a:lstStyle/>
          <a:p>
            <a:pPr algn="r"/>
            <a:r>
              <a:rPr lang="en-US" sz="1200" dirty="0">
                <a:latin typeface="Arial" panose="020B0604020202020204" pitchFamily="34" charset="0"/>
                <a:cs typeface="Arial" panose="020B0604020202020204" pitchFamily="34" charset="0"/>
              </a:rPr>
              <a:t>500</a:t>
            </a:r>
          </a:p>
        </p:txBody>
      </p:sp>
      <p:cxnSp>
        <p:nvCxnSpPr>
          <p:cNvPr id="1190" name="Straight Connector 1189">
            <a:extLst>
              <a:ext uri="{FF2B5EF4-FFF2-40B4-BE49-F238E27FC236}">
                <a16:creationId xmlns:a16="http://schemas.microsoft.com/office/drawing/2014/main" id="{CD160923-F17E-407A-8D73-306D38112A11}"/>
              </a:ext>
            </a:extLst>
          </p:cNvPr>
          <p:cNvCxnSpPr/>
          <p:nvPr/>
        </p:nvCxnSpPr>
        <p:spPr>
          <a:xfrm flipH="1">
            <a:off x="5476875" y="2495549"/>
            <a:ext cx="69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91" name="TextBox 1190">
            <a:extLst>
              <a:ext uri="{FF2B5EF4-FFF2-40B4-BE49-F238E27FC236}">
                <a16:creationId xmlns:a16="http://schemas.microsoft.com/office/drawing/2014/main" id="{CC555052-D6B9-48C8-A1CD-85761EE2A80D}"/>
              </a:ext>
            </a:extLst>
          </p:cNvPr>
          <p:cNvSpPr txBox="1"/>
          <p:nvPr/>
        </p:nvSpPr>
        <p:spPr>
          <a:xfrm>
            <a:off x="5212754" y="2401222"/>
            <a:ext cx="254877" cy="184666"/>
          </a:xfrm>
          <a:prstGeom prst="rect">
            <a:avLst/>
          </a:prstGeom>
          <a:noFill/>
        </p:spPr>
        <p:txBody>
          <a:bodyPr wrap="none" lIns="0" tIns="0" rIns="0" bIns="0" rtlCol="0" anchor="ctr" anchorCtr="0">
            <a:spAutoFit/>
          </a:bodyPr>
          <a:lstStyle/>
          <a:p>
            <a:pPr algn="r"/>
            <a:r>
              <a:rPr lang="en-US" sz="1200" dirty="0">
                <a:latin typeface="Arial" panose="020B0604020202020204" pitchFamily="34" charset="0"/>
                <a:cs typeface="Arial" panose="020B0604020202020204" pitchFamily="34" charset="0"/>
              </a:rPr>
              <a:t>200</a:t>
            </a:r>
          </a:p>
        </p:txBody>
      </p:sp>
      <p:cxnSp>
        <p:nvCxnSpPr>
          <p:cNvPr id="1192" name="Straight Connector 1191">
            <a:extLst>
              <a:ext uri="{FF2B5EF4-FFF2-40B4-BE49-F238E27FC236}">
                <a16:creationId xmlns:a16="http://schemas.microsoft.com/office/drawing/2014/main" id="{4AED705A-681F-483F-8831-086D8D4F8ACC}"/>
              </a:ext>
            </a:extLst>
          </p:cNvPr>
          <p:cNvCxnSpPr/>
          <p:nvPr/>
        </p:nvCxnSpPr>
        <p:spPr>
          <a:xfrm flipH="1">
            <a:off x="5476875" y="2650331"/>
            <a:ext cx="69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93" name="TextBox 1192">
            <a:extLst>
              <a:ext uri="{FF2B5EF4-FFF2-40B4-BE49-F238E27FC236}">
                <a16:creationId xmlns:a16="http://schemas.microsoft.com/office/drawing/2014/main" id="{B367A7E7-678C-48A8-9F88-E4BF9CFE9244}"/>
              </a:ext>
            </a:extLst>
          </p:cNvPr>
          <p:cNvSpPr txBox="1"/>
          <p:nvPr/>
        </p:nvSpPr>
        <p:spPr>
          <a:xfrm>
            <a:off x="5212754" y="2556004"/>
            <a:ext cx="254877" cy="184666"/>
          </a:xfrm>
          <a:prstGeom prst="rect">
            <a:avLst/>
          </a:prstGeom>
          <a:noFill/>
        </p:spPr>
        <p:txBody>
          <a:bodyPr wrap="none" lIns="0" tIns="0" rIns="0" bIns="0" rtlCol="0" anchor="ctr" anchorCtr="0">
            <a:spAutoFit/>
          </a:bodyPr>
          <a:lstStyle/>
          <a:p>
            <a:pPr algn="r"/>
            <a:r>
              <a:rPr lang="en-US" sz="1200" dirty="0">
                <a:latin typeface="Arial" panose="020B0604020202020204" pitchFamily="34" charset="0"/>
                <a:cs typeface="Arial" panose="020B0604020202020204" pitchFamily="34" charset="0"/>
              </a:rPr>
              <a:t>100</a:t>
            </a:r>
          </a:p>
        </p:txBody>
      </p:sp>
      <p:cxnSp>
        <p:nvCxnSpPr>
          <p:cNvPr id="1194" name="Straight Connector 1193">
            <a:extLst>
              <a:ext uri="{FF2B5EF4-FFF2-40B4-BE49-F238E27FC236}">
                <a16:creationId xmlns:a16="http://schemas.microsoft.com/office/drawing/2014/main" id="{A9848456-6E78-4C2C-8055-825EB68C8DE8}"/>
              </a:ext>
            </a:extLst>
          </p:cNvPr>
          <p:cNvCxnSpPr/>
          <p:nvPr/>
        </p:nvCxnSpPr>
        <p:spPr>
          <a:xfrm flipH="1">
            <a:off x="5476875" y="2805112"/>
            <a:ext cx="69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95" name="TextBox 1194">
            <a:extLst>
              <a:ext uri="{FF2B5EF4-FFF2-40B4-BE49-F238E27FC236}">
                <a16:creationId xmlns:a16="http://schemas.microsoft.com/office/drawing/2014/main" id="{AEA793E7-0F78-4535-A425-0497941A3FD4}"/>
              </a:ext>
            </a:extLst>
          </p:cNvPr>
          <p:cNvSpPr txBox="1"/>
          <p:nvPr/>
        </p:nvSpPr>
        <p:spPr>
          <a:xfrm>
            <a:off x="5297713" y="2710785"/>
            <a:ext cx="169918" cy="184666"/>
          </a:xfrm>
          <a:prstGeom prst="rect">
            <a:avLst/>
          </a:prstGeom>
          <a:noFill/>
        </p:spPr>
        <p:txBody>
          <a:bodyPr wrap="none" lIns="0" tIns="0" rIns="0" bIns="0" rtlCol="0" anchor="ctr" anchorCtr="0">
            <a:spAutoFit/>
          </a:bodyPr>
          <a:lstStyle/>
          <a:p>
            <a:pPr algn="r"/>
            <a:r>
              <a:rPr lang="en-US" sz="1200" dirty="0">
                <a:latin typeface="Arial" panose="020B0604020202020204" pitchFamily="34" charset="0"/>
                <a:cs typeface="Arial" panose="020B0604020202020204" pitchFamily="34" charset="0"/>
              </a:rPr>
              <a:t>50</a:t>
            </a:r>
          </a:p>
        </p:txBody>
      </p:sp>
      <p:cxnSp>
        <p:nvCxnSpPr>
          <p:cNvPr id="1196" name="Straight Connector 1195">
            <a:extLst>
              <a:ext uri="{FF2B5EF4-FFF2-40B4-BE49-F238E27FC236}">
                <a16:creationId xmlns:a16="http://schemas.microsoft.com/office/drawing/2014/main" id="{B845D22D-0EAB-4C3C-8E11-7E9EC318CD16}"/>
              </a:ext>
            </a:extLst>
          </p:cNvPr>
          <p:cNvCxnSpPr/>
          <p:nvPr/>
        </p:nvCxnSpPr>
        <p:spPr>
          <a:xfrm flipH="1">
            <a:off x="5476875" y="3159918"/>
            <a:ext cx="69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97" name="TextBox 1196">
            <a:extLst>
              <a:ext uri="{FF2B5EF4-FFF2-40B4-BE49-F238E27FC236}">
                <a16:creationId xmlns:a16="http://schemas.microsoft.com/office/drawing/2014/main" id="{946E416D-8B2C-42D8-88B7-D1714C3A24B7}"/>
              </a:ext>
            </a:extLst>
          </p:cNvPr>
          <p:cNvSpPr txBox="1"/>
          <p:nvPr/>
        </p:nvSpPr>
        <p:spPr>
          <a:xfrm>
            <a:off x="5297713" y="3065591"/>
            <a:ext cx="169918" cy="184666"/>
          </a:xfrm>
          <a:prstGeom prst="rect">
            <a:avLst/>
          </a:prstGeom>
          <a:noFill/>
        </p:spPr>
        <p:txBody>
          <a:bodyPr wrap="none" lIns="0" tIns="0" rIns="0" bIns="0" rtlCol="0" anchor="ctr" anchorCtr="0">
            <a:spAutoFit/>
          </a:bodyPr>
          <a:lstStyle/>
          <a:p>
            <a:pPr algn="r"/>
            <a:r>
              <a:rPr lang="en-US" sz="1200" dirty="0">
                <a:latin typeface="Arial" panose="020B0604020202020204" pitchFamily="34" charset="0"/>
                <a:cs typeface="Arial" panose="020B0604020202020204" pitchFamily="34" charset="0"/>
              </a:rPr>
              <a:t>10</a:t>
            </a:r>
          </a:p>
        </p:txBody>
      </p:sp>
      <p:cxnSp>
        <p:nvCxnSpPr>
          <p:cNvPr id="1198" name="Straight Connector 1197">
            <a:extLst>
              <a:ext uri="{FF2B5EF4-FFF2-40B4-BE49-F238E27FC236}">
                <a16:creationId xmlns:a16="http://schemas.microsoft.com/office/drawing/2014/main" id="{D684459D-4E3B-4A87-82B9-622A793FC818}"/>
              </a:ext>
            </a:extLst>
          </p:cNvPr>
          <p:cNvCxnSpPr/>
          <p:nvPr/>
        </p:nvCxnSpPr>
        <p:spPr>
          <a:xfrm flipH="1">
            <a:off x="5476875" y="3550443"/>
            <a:ext cx="69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99" name="TextBox 1198">
            <a:extLst>
              <a:ext uri="{FF2B5EF4-FFF2-40B4-BE49-F238E27FC236}">
                <a16:creationId xmlns:a16="http://schemas.microsoft.com/office/drawing/2014/main" id="{21B37ABC-F935-4CA2-8EA1-FC257A26A513}"/>
              </a:ext>
            </a:extLst>
          </p:cNvPr>
          <p:cNvSpPr txBox="1"/>
          <p:nvPr/>
        </p:nvSpPr>
        <p:spPr>
          <a:xfrm>
            <a:off x="5127794" y="3456116"/>
            <a:ext cx="339837" cy="184666"/>
          </a:xfrm>
          <a:prstGeom prst="rect">
            <a:avLst/>
          </a:prstGeom>
          <a:noFill/>
        </p:spPr>
        <p:txBody>
          <a:bodyPr wrap="none" lIns="0" tIns="0" rIns="0" bIns="0" rtlCol="0" anchor="ctr" anchorCtr="0">
            <a:spAutoFit/>
          </a:bodyPr>
          <a:lstStyle/>
          <a:p>
            <a:pPr algn="r"/>
            <a:r>
              <a:rPr lang="en-US" sz="1200" dirty="0">
                <a:latin typeface="Arial" panose="020B0604020202020204" pitchFamily="34" charset="0"/>
                <a:cs typeface="Arial" panose="020B0604020202020204" pitchFamily="34" charset="0"/>
              </a:rPr>
              <a:t>2000</a:t>
            </a:r>
          </a:p>
        </p:txBody>
      </p:sp>
      <p:cxnSp>
        <p:nvCxnSpPr>
          <p:cNvPr id="1200" name="Straight Connector 1199">
            <a:extLst>
              <a:ext uri="{FF2B5EF4-FFF2-40B4-BE49-F238E27FC236}">
                <a16:creationId xmlns:a16="http://schemas.microsoft.com/office/drawing/2014/main" id="{6C5EF8AB-DED3-40A8-BF81-7F8191D98E0A}"/>
              </a:ext>
            </a:extLst>
          </p:cNvPr>
          <p:cNvCxnSpPr/>
          <p:nvPr/>
        </p:nvCxnSpPr>
        <p:spPr>
          <a:xfrm flipH="1">
            <a:off x="5476875" y="3707605"/>
            <a:ext cx="69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01" name="TextBox 1200">
            <a:extLst>
              <a:ext uri="{FF2B5EF4-FFF2-40B4-BE49-F238E27FC236}">
                <a16:creationId xmlns:a16="http://schemas.microsoft.com/office/drawing/2014/main" id="{C25413DF-263A-4428-A2FD-42E0E83BEDEE}"/>
              </a:ext>
            </a:extLst>
          </p:cNvPr>
          <p:cNvSpPr txBox="1"/>
          <p:nvPr/>
        </p:nvSpPr>
        <p:spPr>
          <a:xfrm>
            <a:off x="5127794" y="3620422"/>
            <a:ext cx="339837" cy="184666"/>
          </a:xfrm>
          <a:prstGeom prst="rect">
            <a:avLst/>
          </a:prstGeom>
          <a:noFill/>
        </p:spPr>
        <p:txBody>
          <a:bodyPr wrap="none" lIns="0" tIns="0" rIns="0" bIns="0" rtlCol="0" anchor="ctr" anchorCtr="0">
            <a:spAutoFit/>
          </a:bodyPr>
          <a:lstStyle/>
          <a:p>
            <a:pPr algn="r"/>
            <a:r>
              <a:rPr lang="en-US" sz="1200" dirty="0">
                <a:latin typeface="Arial" panose="020B0604020202020204" pitchFamily="34" charset="0"/>
                <a:cs typeface="Arial" panose="020B0604020202020204" pitchFamily="34" charset="0"/>
              </a:rPr>
              <a:t>1000</a:t>
            </a:r>
          </a:p>
        </p:txBody>
      </p:sp>
      <p:cxnSp>
        <p:nvCxnSpPr>
          <p:cNvPr id="1202" name="Straight Connector 1201">
            <a:extLst>
              <a:ext uri="{FF2B5EF4-FFF2-40B4-BE49-F238E27FC236}">
                <a16:creationId xmlns:a16="http://schemas.microsoft.com/office/drawing/2014/main" id="{4A1CE51D-F8EE-41F8-A497-346C0ECBC844}"/>
              </a:ext>
            </a:extLst>
          </p:cNvPr>
          <p:cNvCxnSpPr/>
          <p:nvPr/>
        </p:nvCxnSpPr>
        <p:spPr>
          <a:xfrm flipH="1">
            <a:off x="5476875" y="3874293"/>
            <a:ext cx="69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03" name="TextBox 1202">
            <a:extLst>
              <a:ext uri="{FF2B5EF4-FFF2-40B4-BE49-F238E27FC236}">
                <a16:creationId xmlns:a16="http://schemas.microsoft.com/office/drawing/2014/main" id="{CE156DFB-8E9C-4490-8DFF-9560BF9D59EC}"/>
              </a:ext>
            </a:extLst>
          </p:cNvPr>
          <p:cNvSpPr txBox="1"/>
          <p:nvPr/>
        </p:nvSpPr>
        <p:spPr>
          <a:xfrm>
            <a:off x="5212754" y="3779966"/>
            <a:ext cx="254877" cy="184666"/>
          </a:xfrm>
          <a:prstGeom prst="rect">
            <a:avLst/>
          </a:prstGeom>
          <a:noFill/>
        </p:spPr>
        <p:txBody>
          <a:bodyPr wrap="none" lIns="0" tIns="0" rIns="0" bIns="0" rtlCol="0" anchor="ctr" anchorCtr="0">
            <a:spAutoFit/>
          </a:bodyPr>
          <a:lstStyle/>
          <a:p>
            <a:pPr algn="r"/>
            <a:r>
              <a:rPr lang="en-US" sz="1200" dirty="0">
                <a:latin typeface="Arial" panose="020B0604020202020204" pitchFamily="34" charset="0"/>
                <a:cs typeface="Arial" panose="020B0604020202020204" pitchFamily="34" charset="0"/>
              </a:rPr>
              <a:t>500</a:t>
            </a:r>
          </a:p>
        </p:txBody>
      </p:sp>
      <p:cxnSp>
        <p:nvCxnSpPr>
          <p:cNvPr id="1204" name="Straight Connector 1203">
            <a:extLst>
              <a:ext uri="{FF2B5EF4-FFF2-40B4-BE49-F238E27FC236}">
                <a16:creationId xmlns:a16="http://schemas.microsoft.com/office/drawing/2014/main" id="{C9E2B4C5-8887-4831-976C-37BB22B1E758}"/>
              </a:ext>
            </a:extLst>
          </p:cNvPr>
          <p:cNvCxnSpPr/>
          <p:nvPr/>
        </p:nvCxnSpPr>
        <p:spPr>
          <a:xfrm flipH="1">
            <a:off x="5476875" y="4071936"/>
            <a:ext cx="69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05" name="TextBox 1204">
            <a:extLst>
              <a:ext uri="{FF2B5EF4-FFF2-40B4-BE49-F238E27FC236}">
                <a16:creationId xmlns:a16="http://schemas.microsoft.com/office/drawing/2014/main" id="{8A744940-6A76-4DC9-ABFF-2C0A2DFC4BB3}"/>
              </a:ext>
            </a:extLst>
          </p:cNvPr>
          <p:cNvSpPr txBox="1"/>
          <p:nvPr/>
        </p:nvSpPr>
        <p:spPr>
          <a:xfrm>
            <a:off x="5212754" y="3977609"/>
            <a:ext cx="254877" cy="184666"/>
          </a:xfrm>
          <a:prstGeom prst="rect">
            <a:avLst/>
          </a:prstGeom>
          <a:noFill/>
        </p:spPr>
        <p:txBody>
          <a:bodyPr wrap="none" lIns="0" tIns="0" rIns="0" bIns="0" rtlCol="0" anchor="ctr" anchorCtr="0">
            <a:spAutoFit/>
          </a:bodyPr>
          <a:lstStyle/>
          <a:p>
            <a:pPr algn="r"/>
            <a:r>
              <a:rPr lang="en-US" sz="1200" dirty="0">
                <a:latin typeface="Arial" panose="020B0604020202020204" pitchFamily="34" charset="0"/>
                <a:cs typeface="Arial" panose="020B0604020202020204" pitchFamily="34" charset="0"/>
              </a:rPr>
              <a:t>200</a:t>
            </a:r>
          </a:p>
        </p:txBody>
      </p:sp>
      <p:cxnSp>
        <p:nvCxnSpPr>
          <p:cNvPr id="1206" name="Straight Connector 1205">
            <a:extLst>
              <a:ext uri="{FF2B5EF4-FFF2-40B4-BE49-F238E27FC236}">
                <a16:creationId xmlns:a16="http://schemas.microsoft.com/office/drawing/2014/main" id="{A30205F1-3B36-47AB-8456-944BF7256552}"/>
              </a:ext>
            </a:extLst>
          </p:cNvPr>
          <p:cNvCxnSpPr/>
          <p:nvPr/>
        </p:nvCxnSpPr>
        <p:spPr>
          <a:xfrm flipH="1">
            <a:off x="5476875" y="4226718"/>
            <a:ext cx="69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07" name="TextBox 1206">
            <a:extLst>
              <a:ext uri="{FF2B5EF4-FFF2-40B4-BE49-F238E27FC236}">
                <a16:creationId xmlns:a16="http://schemas.microsoft.com/office/drawing/2014/main" id="{268061AC-DAD4-4F73-A2FC-88EB80D92419}"/>
              </a:ext>
            </a:extLst>
          </p:cNvPr>
          <p:cNvSpPr txBox="1"/>
          <p:nvPr/>
        </p:nvSpPr>
        <p:spPr>
          <a:xfrm>
            <a:off x="5212754" y="4132391"/>
            <a:ext cx="254877" cy="184666"/>
          </a:xfrm>
          <a:prstGeom prst="rect">
            <a:avLst/>
          </a:prstGeom>
          <a:noFill/>
        </p:spPr>
        <p:txBody>
          <a:bodyPr wrap="none" lIns="0" tIns="0" rIns="0" bIns="0" rtlCol="0" anchor="ctr" anchorCtr="0">
            <a:spAutoFit/>
          </a:bodyPr>
          <a:lstStyle/>
          <a:p>
            <a:pPr algn="r"/>
            <a:r>
              <a:rPr lang="en-US" sz="1200" dirty="0">
                <a:latin typeface="Arial" panose="020B0604020202020204" pitchFamily="34" charset="0"/>
                <a:cs typeface="Arial" panose="020B0604020202020204" pitchFamily="34" charset="0"/>
              </a:rPr>
              <a:t>100</a:t>
            </a:r>
          </a:p>
        </p:txBody>
      </p:sp>
      <p:cxnSp>
        <p:nvCxnSpPr>
          <p:cNvPr id="1208" name="Straight Connector 1207">
            <a:extLst>
              <a:ext uri="{FF2B5EF4-FFF2-40B4-BE49-F238E27FC236}">
                <a16:creationId xmlns:a16="http://schemas.microsoft.com/office/drawing/2014/main" id="{EAA95CCB-2000-4E84-B854-1FC46CA0E859}"/>
              </a:ext>
            </a:extLst>
          </p:cNvPr>
          <p:cNvCxnSpPr/>
          <p:nvPr/>
        </p:nvCxnSpPr>
        <p:spPr>
          <a:xfrm flipH="1">
            <a:off x="5476875" y="4381499"/>
            <a:ext cx="69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09" name="TextBox 1208">
            <a:extLst>
              <a:ext uri="{FF2B5EF4-FFF2-40B4-BE49-F238E27FC236}">
                <a16:creationId xmlns:a16="http://schemas.microsoft.com/office/drawing/2014/main" id="{05D1ECEC-4D77-4B7F-B849-5CA94134F742}"/>
              </a:ext>
            </a:extLst>
          </p:cNvPr>
          <p:cNvSpPr txBox="1"/>
          <p:nvPr/>
        </p:nvSpPr>
        <p:spPr>
          <a:xfrm>
            <a:off x="5297713" y="4287172"/>
            <a:ext cx="169918" cy="184666"/>
          </a:xfrm>
          <a:prstGeom prst="rect">
            <a:avLst/>
          </a:prstGeom>
          <a:noFill/>
        </p:spPr>
        <p:txBody>
          <a:bodyPr wrap="none" lIns="0" tIns="0" rIns="0" bIns="0" rtlCol="0" anchor="ctr" anchorCtr="0">
            <a:spAutoFit/>
          </a:bodyPr>
          <a:lstStyle/>
          <a:p>
            <a:pPr algn="r"/>
            <a:r>
              <a:rPr lang="en-US" sz="1200" dirty="0">
                <a:latin typeface="Arial" panose="020B0604020202020204" pitchFamily="34" charset="0"/>
                <a:cs typeface="Arial" panose="020B0604020202020204" pitchFamily="34" charset="0"/>
              </a:rPr>
              <a:t>50</a:t>
            </a:r>
          </a:p>
        </p:txBody>
      </p:sp>
      <p:cxnSp>
        <p:nvCxnSpPr>
          <p:cNvPr id="1210" name="Straight Connector 1209">
            <a:extLst>
              <a:ext uri="{FF2B5EF4-FFF2-40B4-BE49-F238E27FC236}">
                <a16:creationId xmlns:a16="http://schemas.microsoft.com/office/drawing/2014/main" id="{5A14E2BE-4BD9-4642-A807-F5F2AAEE5C8B}"/>
              </a:ext>
            </a:extLst>
          </p:cNvPr>
          <p:cNvCxnSpPr/>
          <p:nvPr/>
        </p:nvCxnSpPr>
        <p:spPr>
          <a:xfrm flipH="1">
            <a:off x="5476875" y="4736305"/>
            <a:ext cx="69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11" name="TextBox 1210">
            <a:extLst>
              <a:ext uri="{FF2B5EF4-FFF2-40B4-BE49-F238E27FC236}">
                <a16:creationId xmlns:a16="http://schemas.microsoft.com/office/drawing/2014/main" id="{1E3AE50D-7E9B-426E-9287-0E2C47B747E4}"/>
              </a:ext>
            </a:extLst>
          </p:cNvPr>
          <p:cNvSpPr txBox="1"/>
          <p:nvPr/>
        </p:nvSpPr>
        <p:spPr>
          <a:xfrm>
            <a:off x="5297713" y="4641978"/>
            <a:ext cx="169918" cy="184666"/>
          </a:xfrm>
          <a:prstGeom prst="rect">
            <a:avLst/>
          </a:prstGeom>
          <a:noFill/>
        </p:spPr>
        <p:txBody>
          <a:bodyPr wrap="none" lIns="0" tIns="0" rIns="0" bIns="0" rtlCol="0" anchor="ctr" anchorCtr="0">
            <a:spAutoFit/>
          </a:bodyPr>
          <a:lstStyle/>
          <a:p>
            <a:pPr algn="r"/>
            <a:r>
              <a:rPr lang="en-US" sz="1200" dirty="0">
                <a:latin typeface="Arial" panose="020B0604020202020204" pitchFamily="34" charset="0"/>
                <a:cs typeface="Arial" panose="020B0604020202020204" pitchFamily="34" charset="0"/>
              </a:rPr>
              <a:t>10</a:t>
            </a:r>
          </a:p>
        </p:txBody>
      </p:sp>
      <p:sp>
        <p:nvSpPr>
          <p:cNvPr id="1212" name="Rectangle 1211">
            <a:extLst>
              <a:ext uri="{FF2B5EF4-FFF2-40B4-BE49-F238E27FC236}">
                <a16:creationId xmlns:a16="http://schemas.microsoft.com/office/drawing/2014/main" id="{C81E9858-542A-4F62-8FCE-37E72DB302D5}"/>
              </a:ext>
            </a:extLst>
          </p:cNvPr>
          <p:cNvSpPr/>
          <p:nvPr/>
        </p:nvSpPr>
        <p:spPr>
          <a:xfrm rot="5400000">
            <a:off x="7696725" y="2493340"/>
            <a:ext cx="1480455" cy="23846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1" algn="ctr"/>
            <a:r>
              <a:rPr lang="en-US" sz="1200" b="1" dirty="0">
                <a:solidFill>
                  <a:schemeClr val="tx1"/>
                </a:solidFill>
                <a:latin typeface="Arial" panose="020B0604020202020204" pitchFamily="34" charset="0"/>
                <a:cs typeface="Arial" panose="020B0604020202020204" pitchFamily="34" charset="0"/>
              </a:rPr>
              <a:t>Q2W</a:t>
            </a:r>
            <a:endParaRPr lang="en-PH" sz="1200" b="1" dirty="0">
              <a:solidFill>
                <a:schemeClr val="tx1"/>
              </a:solidFill>
              <a:latin typeface="Arial" panose="020B0604020202020204" pitchFamily="34" charset="0"/>
              <a:cs typeface="Arial" panose="020B0604020202020204" pitchFamily="34" charset="0"/>
            </a:endParaRPr>
          </a:p>
        </p:txBody>
      </p:sp>
      <p:sp>
        <p:nvSpPr>
          <p:cNvPr id="1213" name="Rectangle 1212">
            <a:extLst>
              <a:ext uri="{FF2B5EF4-FFF2-40B4-BE49-F238E27FC236}">
                <a16:creationId xmlns:a16="http://schemas.microsoft.com/office/drawing/2014/main" id="{D2949545-2F30-46EA-A9CD-8280B1F8E54F}"/>
              </a:ext>
            </a:extLst>
          </p:cNvPr>
          <p:cNvSpPr/>
          <p:nvPr/>
        </p:nvSpPr>
        <p:spPr>
          <a:xfrm rot="5400000">
            <a:off x="7701080" y="4073946"/>
            <a:ext cx="1471746" cy="23846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1" algn="ctr"/>
            <a:r>
              <a:rPr lang="en-US" sz="1200" b="1" dirty="0">
                <a:solidFill>
                  <a:schemeClr val="tx1"/>
                </a:solidFill>
                <a:latin typeface="Arial" panose="020B0604020202020204" pitchFamily="34" charset="0"/>
                <a:cs typeface="Arial" panose="020B0604020202020204" pitchFamily="34" charset="0"/>
              </a:rPr>
              <a:t>Q4W</a:t>
            </a:r>
            <a:endParaRPr lang="en-PH" sz="1200" b="1" dirty="0">
              <a:solidFill>
                <a:schemeClr val="tx1"/>
              </a:solidFill>
              <a:latin typeface="Arial" panose="020B0604020202020204" pitchFamily="34" charset="0"/>
              <a:cs typeface="Arial" panose="020B0604020202020204" pitchFamily="34" charset="0"/>
            </a:endParaRPr>
          </a:p>
        </p:txBody>
      </p:sp>
      <p:grpSp>
        <p:nvGrpSpPr>
          <p:cNvPr id="1214" name="Group 1213">
            <a:extLst>
              <a:ext uri="{FF2B5EF4-FFF2-40B4-BE49-F238E27FC236}">
                <a16:creationId xmlns:a16="http://schemas.microsoft.com/office/drawing/2014/main" id="{2FF70597-0AEE-4D54-84CA-5435EBA7D708}"/>
              </a:ext>
            </a:extLst>
          </p:cNvPr>
          <p:cNvGrpSpPr/>
          <p:nvPr/>
        </p:nvGrpSpPr>
        <p:grpSpPr>
          <a:xfrm>
            <a:off x="5643564" y="2081212"/>
            <a:ext cx="1250157" cy="971551"/>
            <a:chOff x="5643563" y="2081212"/>
            <a:chExt cx="1250157" cy="971551"/>
          </a:xfrm>
          <a:solidFill>
            <a:srgbClr val="00A3D0"/>
          </a:solidFill>
        </p:grpSpPr>
        <p:grpSp>
          <p:nvGrpSpPr>
            <p:cNvPr id="1215" name="Group 1214">
              <a:extLst>
                <a:ext uri="{FF2B5EF4-FFF2-40B4-BE49-F238E27FC236}">
                  <a16:creationId xmlns:a16="http://schemas.microsoft.com/office/drawing/2014/main" id="{FF37F502-CAD1-4458-83A5-92770CF225B1}"/>
                </a:ext>
              </a:extLst>
            </p:cNvPr>
            <p:cNvGrpSpPr/>
            <p:nvPr/>
          </p:nvGrpSpPr>
          <p:grpSpPr>
            <a:xfrm>
              <a:off x="6822282" y="2166938"/>
              <a:ext cx="71438" cy="283368"/>
              <a:chOff x="6977063" y="2126456"/>
              <a:chExt cx="71438" cy="283368"/>
            </a:xfrm>
            <a:grpFill/>
          </p:grpSpPr>
          <p:cxnSp>
            <p:nvCxnSpPr>
              <p:cNvPr id="1249" name="Straight Connector 1248">
                <a:extLst>
                  <a:ext uri="{FF2B5EF4-FFF2-40B4-BE49-F238E27FC236}">
                    <a16:creationId xmlns:a16="http://schemas.microsoft.com/office/drawing/2014/main" id="{DFC34C20-EA21-4E69-9A79-A78C9EA752E9}"/>
                  </a:ext>
                </a:extLst>
              </p:cNvPr>
              <p:cNvCxnSpPr>
                <a:cxnSpLocks/>
              </p:cNvCxnSpPr>
              <p:nvPr/>
            </p:nvCxnSpPr>
            <p:spPr>
              <a:xfrm flipV="1">
                <a:off x="7012782" y="2126456"/>
                <a:ext cx="0" cy="283368"/>
              </a:xfrm>
              <a:prstGeom prst="line">
                <a:avLst/>
              </a:prstGeom>
              <a:grpFill/>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250" name="Oval 1249">
                <a:extLst>
                  <a:ext uri="{FF2B5EF4-FFF2-40B4-BE49-F238E27FC236}">
                    <a16:creationId xmlns:a16="http://schemas.microsoft.com/office/drawing/2014/main" id="{5109164C-4E26-4C9D-AAB3-9B46A27283AB}"/>
                  </a:ext>
                </a:extLst>
              </p:cNvPr>
              <p:cNvSpPr/>
              <p:nvPr/>
            </p:nvSpPr>
            <p:spPr>
              <a:xfrm>
                <a:off x="6977063" y="22502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16" name="Group 1215">
              <a:extLst>
                <a:ext uri="{FF2B5EF4-FFF2-40B4-BE49-F238E27FC236}">
                  <a16:creationId xmlns:a16="http://schemas.microsoft.com/office/drawing/2014/main" id="{0C1A44B4-87E8-4A91-98C2-43E94D66CBF2}"/>
                </a:ext>
              </a:extLst>
            </p:cNvPr>
            <p:cNvGrpSpPr/>
            <p:nvPr/>
          </p:nvGrpSpPr>
          <p:grpSpPr>
            <a:xfrm>
              <a:off x="6586538" y="2200275"/>
              <a:ext cx="71438" cy="250032"/>
              <a:chOff x="6977063" y="2162174"/>
              <a:chExt cx="71438" cy="250032"/>
            </a:xfrm>
            <a:grpFill/>
          </p:grpSpPr>
          <p:cxnSp>
            <p:nvCxnSpPr>
              <p:cNvPr id="1247" name="Straight Connector 1246">
                <a:extLst>
                  <a:ext uri="{FF2B5EF4-FFF2-40B4-BE49-F238E27FC236}">
                    <a16:creationId xmlns:a16="http://schemas.microsoft.com/office/drawing/2014/main" id="{3DD14780-1ED1-4E36-B076-37A65FA31D6D}"/>
                  </a:ext>
                </a:extLst>
              </p:cNvPr>
              <p:cNvCxnSpPr>
                <a:cxnSpLocks/>
              </p:cNvCxnSpPr>
              <p:nvPr/>
            </p:nvCxnSpPr>
            <p:spPr>
              <a:xfrm flipV="1">
                <a:off x="7012782" y="2162174"/>
                <a:ext cx="0" cy="250032"/>
              </a:xfrm>
              <a:prstGeom prst="line">
                <a:avLst/>
              </a:prstGeom>
              <a:grpFill/>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248" name="Oval 1247">
                <a:extLst>
                  <a:ext uri="{FF2B5EF4-FFF2-40B4-BE49-F238E27FC236}">
                    <a16:creationId xmlns:a16="http://schemas.microsoft.com/office/drawing/2014/main" id="{B2F51AB9-F6EE-4D53-AFF1-EB7F22225F7E}"/>
                  </a:ext>
                </a:extLst>
              </p:cNvPr>
              <p:cNvSpPr/>
              <p:nvPr/>
            </p:nvSpPr>
            <p:spPr>
              <a:xfrm>
                <a:off x="6977063" y="22502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17" name="Group 1216">
              <a:extLst>
                <a:ext uri="{FF2B5EF4-FFF2-40B4-BE49-F238E27FC236}">
                  <a16:creationId xmlns:a16="http://schemas.microsoft.com/office/drawing/2014/main" id="{6EFCC68C-738B-47E7-825D-BD1880D2DE26}"/>
                </a:ext>
              </a:extLst>
            </p:cNvPr>
            <p:cNvGrpSpPr/>
            <p:nvPr/>
          </p:nvGrpSpPr>
          <p:grpSpPr>
            <a:xfrm>
              <a:off x="6353176" y="2081212"/>
              <a:ext cx="71438" cy="250032"/>
              <a:chOff x="6977063" y="2162174"/>
              <a:chExt cx="71438" cy="250032"/>
            </a:xfrm>
            <a:grpFill/>
          </p:grpSpPr>
          <p:cxnSp>
            <p:nvCxnSpPr>
              <p:cNvPr id="1245" name="Straight Connector 1244">
                <a:extLst>
                  <a:ext uri="{FF2B5EF4-FFF2-40B4-BE49-F238E27FC236}">
                    <a16:creationId xmlns:a16="http://schemas.microsoft.com/office/drawing/2014/main" id="{942A55F1-270A-4C3B-8302-AA0195E37CD6}"/>
                  </a:ext>
                </a:extLst>
              </p:cNvPr>
              <p:cNvCxnSpPr>
                <a:cxnSpLocks/>
              </p:cNvCxnSpPr>
              <p:nvPr/>
            </p:nvCxnSpPr>
            <p:spPr>
              <a:xfrm flipV="1">
                <a:off x="7012782" y="2162174"/>
                <a:ext cx="0" cy="250032"/>
              </a:xfrm>
              <a:prstGeom prst="line">
                <a:avLst/>
              </a:prstGeom>
              <a:grpFill/>
              <a:ln w="28575">
                <a:solidFill>
                  <a:srgbClr val="00A3D0"/>
                </a:solidFill>
              </a:ln>
            </p:spPr>
            <p:style>
              <a:lnRef idx="1">
                <a:schemeClr val="accent1"/>
              </a:lnRef>
              <a:fillRef idx="0">
                <a:schemeClr val="accent1"/>
              </a:fillRef>
              <a:effectRef idx="0">
                <a:schemeClr val="accent1"/>
              </a:effectRef>
              <a:fontRef idx="minor">
                <a:schemeClr val="tx1"/>
              </a:fontRef>
            </p:style>
          </p:cxnSp>
          <p:sp>
            <p:nvSpPr>
              <p:cNvPr id="1246" name="Oval 1245">
                <a:extLst>
                  <a:ext uri="{FF2B5EF4-FFF2-40B4-BE49-F238E27FC236}">
                    <a16:creationId xmlns:a16="http://schemas.microsoft.com/office/drawing/2014/main" id="{C357944F-58A3-4875-9AB9-A6A84ACD2995}"/>
                  </a:ext>
                </a:extLst>
              </p:cNvPr>
              <p:cNvSpPr/>
              <p:nvPr/>
            </p:nvSpPr>
            <p:spPr>
              <a:xfrm>
                <a:off x="6977063" y="2250278"/>
                <a:ext cx="71438" cy="71438"/>
              </a:xfrm>
              <a:prstGeom prst="ellipse">
                <a:avLst/>
              </a:prstGeom>
              <a:grpFill/>
              <a:ln>
                <a:solidFill>
                  <a:srgbClr val="00A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18" name="Group 1217">
              <a:extLst>
                <a:ext uri="{FF2B5EF4-FFF2-40B4-BE49-F238E27FC236}">
                  <a16:creationId xmlns:a16="http://schemas.microsoft.com/office/drawing/2014/main" id="{1FE18297-459D-4019-AA1C-D74C154F9DAB}"/>
                </a:ext>
              </a:extLst>
            </p:cNvPr>
            <p:cNvGrpSpPr/>
            <p:nvPr/>
          </p:nvGrpSpPr>
          <p:grpSpPr>
            <a:xfrm>
              <a:off x="6238876" y="2105025"/>
              <a:ext cx="71438" cy="278606"/>
              <a:chOff x="6977063" y="2162174"/>
              <a:chExt cx="71438" cy="278606"/>
            </a:xfrm>
            <a:grpFill/>
          </p:grpSpPr>
          <p:cxnSp>
            <p:nvCxnSpPr>
              <p:cNvPr id="1243" name="Straight Connector 1242">
                <a:extLst>
                  <a:ext uri="{FF2B5EF4-FFF2-40B4-BE49-F238E27FC236}">
                    <a16:creationId xmlns:a16="http://schemas.microsoft.com/office/drawing/2014/main" id="{012A374F-40C0-45E2-94CC-91AD75602B11}"/>
                  </a:ext>
                </a:extLst>
              </p:cNvPr>
              <p:cNvCxnSpPr>
                <a:cxnSpLocks/>
              </p:cNvCxnSpPr>
              <p:nvPr/>
            </p:nvCxnSpPr>
            <p:spPr>
              <a:xfrm flipV="1">
                <a:off x="7012782" y="2162174"/>
                <a:ext cx="0" cy="278606"/>
              </a:xfrm>
              <a:prstGeom prst="line">
                <a:avLst/>
              </a:prstGeom>
              <a:grpFill/>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244" name="Oval 1243">
                <a:extLst>
                  <a:ext uri="{FF2B5EF4-FFF2-40B4-BE49-F238E27FC236}">
                    <a16:creationId xmlns:a16="http://schemas.microsoft.com/office/drawing/2014/main" id="{82308159-F893-4003-B37D-951B5AC24666}"/>
                  </a:ext>
                </a:extLst>
              </p:cNvPr>
              <p:cNvSpPr/>
              <p:nvPr/>
            </p:nvSpPr>
            <p:spPr>
              <a:xfrm>
                <a:off x="6977063" y="22502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19" name="Group 1218">
              <a:extLst>
                <a:ext uri="{FF2B5EF4-FFF2-40B4-BE49-F238E27FC236}">
                  <a16:creationId xmlns:a16="http://schemas.microsoft.com/office/drawing/2014/main" id="{2B8DBBE9-3278-4F94-94D1-F98BE380D8F1}"/>
                </a:ext>
              </a:extLst>
            </p:cNvPr>
            <p:cNvGrpSpPr/>
            <p:nvPr/>
          </p:nvGrpSpPr>
          <p:grpSpPr>
            <a:xfrm>
              <a:off x="6176964" y="2085974"/>
              <a:ext cx="71438" cy="250032"/>
              <a:chOff x="6977063" y="2162174"/>
              <a:chExt cx="71438" cy="250032"/>
            </a:xfrm>
            <a:grpFill/>
          </p:grpSpPr>
          <p:cxnSp>
            <p:nvCxnSpPr>
              <p:cNvPr id="1241" name="Straight Connector 1240">
                <a:extLst>
                  <a:ext uri="{FF2B5EF4-FFF2-40B4-BE49-F238E27FC236}">
                    <a16:creationId xmlns:a16="http://schemas.microsoft.com/office/drawing/2014/main" id="{6DD1EAAE-946E-4DCD-988E-F20F644D80B6}"/>
                  </a:ext>
                </a:extLst>
              </p:cNvPr>
              <p:cNvCxnSpPr>
                <a:cxnSpLocks/>
              </p:cNvCxnSpPr>
              <p:nvPr/>
            </p:nvCxnSpPr>
            <p:spPr>
              <a:xfrm flipV="1">
                <a:off x="7012782" y="2162174"/>
                <a:ext cx="0" cy="250032"/>
              </a:xfrm>
              <a:prstGeom prst="line">
                <a:avLst/>
              </a:prstGeom>
              <a:grpFill/>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242" name="Oval 1241">
                <a:extLst>
                  <a:ext uri="{FF2B5EF4-FFF2-40B4-BE49-F238E27FC236}">
                    <a16:creationId xmlns:a16="http://schemas.microsoft.com/office/drawing/2014/main" id="{9C2DDD91-8CCF-44B2-9113-E24BA24B7964}"/>
                  </a:ext>
                </a:extLst>
              </p:cNvPr>
              <p:cNvSpPr/>
              <p:nvPr/>
            </p:nvSpPr>
            <p:spPr>
              <a:xfrm>
                <a:off x="6977063" y="2250278"/>
                <a:ext cx="71438" cy="71438"/>
              </a:xfrm>
              <a:prstGeom prst="ellipse">
                <a:avLst/>
              </a:prstGeom>
              <a:grpFill/>
              <a:ln>
                <a:solidFill>
                  <a:srgbClr val="00A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20" name="Group 1219">
              <a:extLst>
                <a:ext uri="{FF2B5EF4-FFF2-40B4-BE49-F238E27FC236}">
                  <a16:creationId xmlns:a16="http://schemas.microsoft.com/office/drawing/2014/main" id="{9C358CE8-AE8D-49B5-91D4-9B21D0A673E8}"/>
                </a:ext>
              </a:extLst>
            </p:cNvPr>
            <p:cNvGrpSpPr/>
            <p:nvPr/>
          </p:nvGrpSpPr>
          <p:grpSpPr>
            <a:xfrm>
              <a:off x="6119814" y="2100261"/>
              <a:ext cx="71438" cy="295277"/>
              <a:chOff x="6977063" y="2162174"/>
              <a:chExt cx="71438" cy="295277"/>
            </a:xfrm>
            <a:grpFill/>
          </p:grpSpPr>
          <p:cxnSp>
            <p:nvCxnSpPr>
              <p:cNvPr id="1239" name="Straight Connector 1238">
                <a:extLst>
                  <a:ext uri="{FF2B5EF4-FFF2-40B4-BE49-F238E27FC236}">
                    <a16:creationId xmlns:a16="http://schemas.microsoft.com/office/drawing/2014/main" id="{13A88FAE-BACA-4AC0-BBBE-A9C27D29E64F}"/>
                  </a:ext>
                </a:extLst>
              </p:cNvPr>
              <p:cNvCxnSpPr>
                <a:cxnSpLocks/>
              </p:cNvCxnSpPr>
              <p:nvPr/>
            </p:nvCxnSpPr>
            <p:spPr>
              <a:xfrm flipV="1">
                <a:off x="7012782" y="2162174"/>
                <a:ext cx="0" cy="295277"/>
              </a:xfrm>
              <a:prstGeom prst="line">
                <a:avLst/>
              </a:prstGeom>
              <a:grpFill/>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240" name="Oval 1239">
                <a:extLst>
                  <a:ext uri="{FF2B5EF4-FFF2-40B4-BE49-F238E27FC236}">
                    <a16:creationId xmlns:a16="http://schemas.microsoft.com/office/drawing/2014/main" id="{FC4A7922-0DE1-479E-9D42-CB8D0F6AF899}"/>
                  </a:ext>
                </a:extLst>
              </p:cNvPr>
              <p:cNvSpPr/>
              <p:nvPr/>
            </p:nvSpPr>
            <p:spPr>
              <a:xfrm>
                <a:off x="6977063" y="22502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21" name="Group 1220">
              <a:extLst>
                <a:ext uri="{FF2B5EF4-FFF2-40B4-BE49-F238E27FC236}">
                  <a16:creationId xmlns:a16="http://schemas.microsoft.com/office/drawing/2014/main" id="{277D1CD6-C886-415E-8FF2-EFD7764E333A}"/>
                </a:ext>
              </a:extLst>
            </p:cNvPr>
            <p:cNvGrpSpPr/>
            <p:nvPr/>
          </p:nvGrpSpPr>
          <p:grpSpPr>
            <a:xfrm>
              <a:off x="5881688" y="2162175"/>
              <a:ext cx="71438" cy="326231"/>
              <a:chOff x="6977063" y="2162174"/>
              <a:chExt cx="71438" cy="326231"/>
            </a:xfrm>
            <a:grpFill/>
          </p:grpSpPr>
          <p:cxnSp>
            <p:nvCxnSpPr>
              <p:cNvPr id="1237" name="Straight Connector 1236">
                <a:extLst>
                  <a:ext uri="{FF2B5EF4-FFF2-40B4-BE49-F238E27FC236}">
                    <a16:creationId xmlns:a16="http://schemas.microsoft.com/office/drawing/2014/main" id="{6EE53F64-1098-4EB9-9AD6-9D922F86DF44}"/>
                  </a:ext>
                </a:extLst>
              </p:cNvPr>
              <p:cNvCxnSpPr>
                <a:cxnSpLocks/>
              </p:cNvCxnSpPr>
              <p:nvPr/>
            </p:nvCxnSpPr>
            <p:spPr>
              <a:xfrm flipV="1">
                <a:off x="7012782" y="2162174"/>
                <a:ext cx="0" cy="326231"/>
              </a:xfrm>
              <a:prstGeom prst="line">
                <a:avLst/>
              </a:prstGeom>
              <a:grpFill/>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238" name="Oval 1237">
                <a:extLst>
                  <a:ext uri="{FF2B5EF4-FFF2-40B4-BE49-F238E27FC236}">
                    <a16:creationId xmlns:a16="http://schemas.microsoft.com/office/drawing/2014/main" id="{334C2CC6-4552-4336-B688-4DF03EA9E9EB}"/>
                  </a:ext>
                </a:extLst>
              </p:cNvPr>
              <p:cNvSpPr/>
              <p:nvPr/>
            </p:nvSpPr>
            <p:spPr>
              <a:xfrm>
                <a:off x="6977063" y="22502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22" name="Group 1221">
              <a:extLst>
                <a:ext uri="{FF2B5EF4-FFF2-40B4-BE49-F238E27FC236}">
                  <a16:creationId xmlns:a16="http://schemas.microsoft.com/office/drawing/2014/main" id="{8393D19C-F709-485B-B8D6-AE147F660461}"/>
                </a:ext>
              </a:extLst>
            </p:cNvPr>
            <p:cNvGrpSpPr/>
            <p:nvPr/>
          </p:nvGrpSpPr>
          <p:grpSpPr>
            <a:xfrm>
              <a:off x="5765007" y="2212184"/>
              <a:ext cx="71438" cy="335753"/>
              <a:chOff x="6977063" y="2162177"/>
              <a:chExt cx="71438" cy="335753"/>
            </a:xfrm>
            <a:grpFill/>
          </p:grpSpPr>
          <p:cxnSp>
            <p:nvCxnSpPr>
              <p:cNvPr id="1235" name="Straight Connector 1234">
                <a:extLst>
                  <a:ext uri="{FF2B5EF4-FFF2-40B4-BE49-F238E27FC236}">
                    <a16:creationId xmlns:a16="http://schemas.microsoft.com/office/drawing/2014/main" id="{4E55D917-5E50-485D-988B-B78F4FAB8F8C}"/>
                  </a:ext>
                </a:extLst>
              </p:cNvPr>
              <p:cNvCxnSpPr>
                <a:cxnSpLocks/>
              </p:cNvCxnSpPr>
              <p:nvPr/>
            </p:nvCxnSpPr>
            <p:spPr>
              <a:xfrm flipV="1">
                <a:off x="7012782" y="2162177"/>
                <a:ext cx="0" cy="335753"/>
              </a:xfrm>
              <a:prstGeom prst="line">
                <a:avLst/>
              </a:prstGeom>
              <a:grpFill/>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236" name="Oval 1235">
                <a:extLst>
                  <a:ext uri="{FF2B5EF4-FFF2-40B4-BE49-F238E27FC236}">
                    <a16:creationId xmlns:a16="http://schemas.microsoft.com/office/drawing/2014/main" id="{A371B5F9-FC56-484A-9FC7-13E5FD3D4CCF}"/>
                  </a:ext>
                </a:extLst>
              </p:cNvPr>
              <p:cNvSpPr/>
              <p:nvPr/>
            </p:nvSpPr>
            <p:spPr>
              <a:xfrm>
                <a:off x="6977063" y="22502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23" name="Group 1222">
              <a:extLst>
                <a:ext uri="{FF2B5EF4-FFF2-40B4-BE49-F238E27FC236}">
                  <a16:creationId xmlns:a16="http://schemas.microsoft.com/office/drawing/2014/main" id="{4C0778D1-41BA-4C05-9FF5-F4FBB8F9344E}"/>
                </a:ext>
              </a:extLst>
            </p:cNvPr>
            <p:cNvGrpSpPr/>
            <p:nvPr/>
          </p:nvGrpSpPr>
          <p:grpSpPr>
            <a:xfrm>
              <a:off x="5700713" y="2321719"/>
              <a:ext cx="71438" cy="154781"/>
              <a:chOff x="6977063" y="2212180"/>
              <a:chExt cx="71438" cy="154781"/>
            </a:xfrm>
            <a:grpFill/>
          </p:grpSpPr>
          <p:cxnSp>
            <p:nvCxnSpPr>
              <p:cNvPr id="1233" name="Straight Connector 1232">
                <a:extLst>
                  <a:ext uri="{FF2B5EF4-FFF2-40B4-BE49-F238E27FC236}">
                    <a16:creationId xmlns:a16="http://schemas.microsoft.com/office/drawing/2014/main" id="{F3CB473E-AC95-4476-80C7-34391FF13CC7}"/>
                  </a:ext>
                </a:extLst>
              </p:cNvPr>
              <p:cNvCxnSpPr>
                <a:cxnSpLocks/>
              </p:cNvCxnSpPr>
              <p:nvPr/>
            </p:nvCxnSpPr>
            <p:spPr>
              <a:xfrm flipV="1">
                <a:off x="7012782" y="2212180"/>
                <a:ext cx="0" cy="154781"/>
              </a:xfrm>
              <a:prstGeom prst="line">
                <a:avLst/>
              </a:prstGeom>
              <a:grpFill/>
              <a:ln w="28575">
                <a:solidFill>
                  <a:srgbClr val="00A3D0"/>
                </a:solidFill>
              </a:ln>
            </p:spPr>
            <p:style>
              <a:lnRef idx="1">
                <a:schemeClr val="accent1"/>
              </a:lnRef>
              <a:fillRef idx="0">
                <a:schemeClr val="accent1"/>
              </a:fillRef>
              <a:effectRef idx="0">
                <a:schemeClr val="accent1"/>
              </a:effectRef>
              <a:fontRef idx="minor">
                <a:schemeClr val="tx1"/>
              </a:fontRef>
            </p:style>
          </p:cxnSp>
          <p:sp>
            <p:nvSpPr>
              <p:cNvPr id="1234" name="Oval 1233">
                <a:extLst>
                  <a:ext uri="{FF2B5EF4-FFF2-40B4-BE49-F238E27FC236}">
                    <a16:creationId xmlns:a16="http://schemas.microsoft.com/office/drawing/2014/main" id="{124DF5BE-678E-4D91-97B3-AA6F26861C1A}"/>
                  </a:ext>
                </a:extLst>
              </p:cNvPr>
              <p:cNvSpPr/>
              <p:nvPr/>
            </p:nvSpPr>
            <p:spPr>
              <a:xfrm>
                <a:off x="6977063" y="2250278"/>
                <a:ext cx="71438" cy="71438"/>
              </a:xfrm>
              <a:prstGeom prst="ellipse">
                <a:avLst/>
              </a:prstGeom>
              <a:grpFill/>
              <a:ln>
                <a:solidFill>
                  <a:srgbClr val="00A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24" name="Group 1223">
              <a:extLst>
                <a:ext uri="{FF2B5EF4-FFF2-40B4-BE49-F238E27FC236}">
                  <a16:creationId xmlns:a16="http://schemas.microsoft.com/office/drawing/2014/main" id="{C1BB4E4F-99FD-4626-9AB4-8F397A327243}"/>
                </a:ext>
              </a:extLst>
            </p:cNvPr>
            <p:cNvGrpSpPr/>
            <p:nvPr/>
          </p:nvGrpSpPr>
          <p:grpSpPr>
            <a:xfrm>
              <a:off x="5662613" y="2452688"/>
              <a:ext cx="71438" cy="154781"/>
              <a:chOff x="6977063" y="2212180"/>
              <a:chExt cx="71438" cy="154781"/>
            </a:xfrm>
            <a:grpFill/>
          </p:grpSpPr>
          <p:cxnSp>
            <p:nvCxnSpPr>
              <p:cNvPr id="1231" name="Straight Connector 1230">
                <a:extLst>
                  <a:ext uri="{FF2B5EF4-FFF2-40B4-BE49-F238E27FC236}">
                    <a16:creationId xmlns:a16="http://schemas.microsoft.com/office/drawing/2014/main" id="{571F009A-3BF1-4541-AEB6-9AE551A04319}"/>
                  </a:ext>
                </a:extLst>
              </p:cNvPr>
              <p:cNvCxnSpPr>
                <a:cxnSpLocks/>
              </p:cNvCxnSpPr>
              <p:nvPr/>
            </p:nvCxnSpPr>
            <p:spPr>
              <a:xfrm flipV="1">
                <a:off x="7012782" y="2212180"/>
                <a:ext cx="0" cy="154781"/>
              </a:xfrm>
              <a:prstGeom prst="line">
                <a:avLst/>
              </a:prstGeom>
              <a:grpFill/>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232" name="Oval 1231">
                <a:extLst>
                  <a:ext uri="{FF2B5EF4-FFF2-40B4-BE49-F238E27FC236}">
                    <a16:creationId xmlns:a16="http://schemas.microsoft.com/office/drawing/2014/main" id="{62F17C47-AEF2-4308-8E18-5CA762106FB0}"/>
                  </a:ext>
                </a:extLst>
              </p:cNvPr>
              <p:cNvSpPr/>
              <p:nvPr/>
            </p:nvSpPr>
            <p:spPr>
              <a:xfrm>
                <a:off x="6977063" y="2250278"/>
                <a:ext cx="71438" cy="71438"/>
              </a:xfrm>
              <a:prstGeom prst="ellipse">
                <a:avLst/>
              </a:prstGeom>
              <a:grpFill/>
              <a:ln>
                <a:solidFill>
                  <a:srgbClr val="00A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25" name="Group 1224">
              <a:extLst>
                <a:ext uri="{FF2B5EF4-FFF2-40B4-BE49-F238E27FC236}">
                  <a16:creationId xmlns:a16="http://schemas.microsoft.com/office/drawing/2014/main" id="{8840E56E-3BBB-4C9C-B77C-37A6343ACB8E}"/>
                </a:ext>
              </a:extLst>
            </p:cNvPr>
            <p:cNvGrpSpPr/>
            <p:nvPr/>
          </p:nvGrpSpPr>
          <p:grpSpPr>
            <a:xfrm>
              <a:off x="5653088" y="2605088"/>
              <a:ext cx="71438" cy="154781"/>
              <a:chOff x="6977063" y="2212180"/>
              <a:chExt cx="71438" cy="154781"/>
            </a:xfrm>
            <a:grpFill/>
          </p:grpSpPr>
          <p:cxnSp>
            <p:nvCxnSpPr>
              <p:cNvPr id="1229" name="Straight Connector 1228">
                <a:extLst>
                  <a:ext uri="{FF2B5EF4-FFF2-40B4-BE49-F238E27FC236}">
                    <a16:creationId xmlns:a16="http://schemas.microsoft.com/office/drawing/2014/main" id="{26331A63-89AA-4B2D-94C8-1D645EA10311}"/>
                  </a:ext>
                </a:extLst>
              </p:cNvPr>
              <p:cNvCxnSpPr>
                <a:cxnSpLocks/>
              </p:cNvCxnSpPr>
              <p:nvPr/>
            </p:nvCxnSpPr>
            <p:spPr>
              <a:xfrm flipV="1">
                <a:off x="7012782" y="2212180"/>
                <a:ext cx="0" cy="154781"/>
              </a:xfrm>
              <a:prstGeom prst="line">
                <a:avLst/>
              </a:prstGeom>
              <a:grpFill/>
              <a:ln w="28575">
                <a:solidFill>
                  <a:srgbClr val="00A3D0"/>
                </a:solidFill>
              </a:ln>
            </p:spPr>
            <p:style>
              <a:lnRef idx="1">
                <a:schemeClr val="accent1"/>
              </a:lnRef>
              <a:fillRef idx="0">
                <a:schemeClr val="accent1"/>
              </a:fillRef>
              <a:effectRef idx="0">
                <a:schemeClr val="accent1"/>
              </a:effectRef>
              <a:fontRef idx="minor">
                <a:schemeClr val="tx1"/>
              </a:fontRef>
            </p:style>
          </p:cxnSp>
          <p:sp>
            <p:nvSpPr>
              <p:cNvPr id="1230" name="Oval 1229">
                <a:extLst>
                  <a:ext uri="{FF2B5EF4-FFF2-40B4-BE49-F238E27FC236}">
                    <a16:creationId xmlns:a16="http://schemas.microsoft.com/office/drawing/2014/main" id="{ECE3D5A7-685C-4528-9593-38B85C68DA9D}"/>
                  </a:ext>
                </a:extLst>
              </p:cNvPr>
              <p:cNvSpPr/>
              <p:nvPr/>
            </p:nvSpPr>
            <p:spPr>
              <a:xfrm>
                <a:off x="6977063" y="22502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26" name="Group 1225">
              <a:extLst>
                <a:ext uri="{FF2B5EF4-FFF2-40B4-BE49-F238E27FC236}">
                  <a16:creationId xmlns:a16="http://schemas.microsoft.com/office/drawing/2014/main" id="{B90A1A86-BCC5-4DC7-8097-C6CFAD8EC15A}"/>
                </a:ext>
              </a:extLst>
            </p:cNvPr>
            <p:cNvGrpSpPr/>
            <p:nvPr/>
          </p:nvGrpSpPr>
          <p:grpSpPr>
            <a:xfrm>
              <a:off x="5643563" y="2897982"/>
              <a:ext cx="71438" cy="154781"/>
              <a:chOff x="6977063" y="2212180"/>
              <a:chExt cx="71438" cy="154781"/>
            </a:xfrm>
            <a:grpFill/>
          </p:grpSpPr>
          <p:cxnSp>
            <p:nvCxnSpPr>
              <p:cNvPr id="1227" name="Straight Connector 1226">
                <a:extLst>
                  <a:ext uri="{FF2B5EF4-FFF2-40B4-BE49-F238E27FC236}">
                    <a16:creationId xmlns:a16="http://schemas.microsoft.com/office/drawing/2014/main" id="{3BF0A964-A8D4-43F6-AD5F-AB14F0E0161B}"/>
                  </a:ext>
                </a:extLst>
              </p:cNvPr>
              <p:cNvCxnSpPr>
                <a:cxnSpLocks/>
              </p:cNvCxnSpPr>
              <p:nvPr/>
            </p:nvCxnSpPr>
            <p:spPr>
              <a:xfrm flipV="1">
                <a:off x="7012782" y="2212180"/>
                <a:ext cx="0" cy="154781"/>
              </a:xfrm>
              <a:prstGeom prst="line">
                <a:avLst/>
              </a:prstGeom>
              <a:grpFill/>
              <a:ln w="28575">
                <a:solidFill>
                  <a:srgbClr val="00A3D0"/>
                </a:solidFill>
              </a:ln>
            </p:spPr>
            <p:style>
              <a:lnRef idx="1">
                <a:schemeClr val="accent1"/>
              </a:lnRef>
              <a:fillRef idx="0">
                <a:schemeClr val="accent1"/>
              </a:fillRef>
              <a:effectRef idx="0">
                <a:schemeClr val="accent1"/>
              </a:effectRef>
              <a:fontRef idx="minor">
                <a:schemeClr val="tx1"/>
              </a:fontRef>
            </p:style>
          </p:cxnSp>
          <p:sp>
            <p:nvSpPr>
              <p:cNvPr id="1228" name="Oval 1227">
                <a:extLst>
                  <a:ext uri="{FF2B5EF4-FFF2-40B4-BE49-F238E27FC236}">
                    <a16:creationId xmlns:a16="http://schemas.microsoft.com/office/drawing/2014/main" id="{AC1A9F3D-6192-4F80-9B6E-931210585325}"/>
                  </a:ext>
                </a:extLst>
              </p:cNvPr>
              <p:cNvSpPr/>
              <p:nvPr/>
            </p:nvSpPr>
            <p:spPr>
              <a:xfrm>
                <a:off x="6977063" y="22502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251" name="Group 1250">
            <a:extLst>
              <a:ext uri="{FF2B5EF4-FFF2-40B4-BE49-F238E27FC236}">
                <a16:creationId xmlns:a16="http://schemas.microsoft.com/office/drawing/2014/main" id="{A1883897-439B-4DF9-8C9F-A5D372E240B1}"/>
              </a:ext>
            </a:extLst>
          </p:cNvPr>
          <p:cNvGrpSpPr/>
          <p:nvPr/>
        </p:nvGrpSpPr>
        <p:grpSpPr>
          <a:xfrm>
            <a:off x="5641182" y="1974056"/>
            <a:ext cx="1252538" cy="1323975"/>
            <a:chOff x="5643563" y="1974056"/>
            <a:chExt cx="1252538" cy="1323975"/>
          </a:xfrm>
          <a:solidFill>
            <a:srgbClr val="007DA0"/>
          </a:solidFill>
        </p:grpSpPr>
        <p:grpSp>
          <p:nvGrpSpPr>
            <p:cNvPr id="1252" name="Group 1251">
              <a:extLst>
                <a:ext uri="{FF2B5EF4-FFF2-40B4-BE49-F238E27FC236}">
                  <a16:creationId xmlns:a16="http://schemas.microsoft.com/office/drawing/2014/main" id="{79D982DB-2467-449E-A52F-29C810B033C9}"/>
                </a:ext>
              </a:extLst>
            </p:cNvPr>
            <p:cNvGrpSpPr/>
            <p:nvPr/>
          </p:nvGrpSpPr>
          <p:grpSpPr>
            <a:xfrm>
              <a:off x="5643563" y="2495550"/>
              <a:ext cx="71438" cy="802481"/>
              <a:chOff x="5643563" y="2495550"/>
              <a:chExt cx="71438" cy="802481"/>
            </a:xfrm>
            <a:grpFill/>
          </p:grpSpPr>
          <p:cxnSp>
            <p:nvCxnSpPr>
              <p:cNvPr id="1280" name="Straight Connector 1279">
                <a:extLst>
                  <a:ext uri="{FF2B5EF4-FFF2-40B4-BE49-F238E27FC236}">
                    <a16:creationId xmlns:a16="http://schemas.microsoft.com/office/drawing/2014/main" id="{A30B8893-AD3F-49D2-AD99-DA490EAA58C9}"/>
                  </a:ext>
                </a:extLst>
              </p:cNvPr>
              <p:cNvCxnSpPr/>
              <p:nvPr/>
            </p:nvCxnSpPr>
            <p:spPr>
              <a:xfrm flipV="1">
                <a:off x="5679281" y="2495550"/>
                <a:ext cx="0" cy="802481"/>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281" name="Oval 1280">
                <a:extLst>
                  <a:ext uri="{FF2B5EF4-FFF2-40B4-BE49-F238E27FC236}">
                    <a16:creationId xmlns:a16="http://schemas.microsoft.com/office/drawing/2014/main" id="{230C5A0B-66DE-4AEC-9C08-FCC028E48AC4}"/>
                  </a:ext>
                </a:extLst>
              </p:cNvPr>
              <p:cNvSpPr/>
              <p:nvPr/>
            </p:nvSpPr>
            <p:spPr>
              <a:xfrm>
                <a:off x="5643563" y="2678906"/>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53" name="Group 1252">
              <a:extLst>
                <a:ext uri="{FF2B5EF4-FFF2-40B4-BE49-F238E27FC236}">
                  <a16:creationId xmlns:a16="http://schemas.microsoft.com/office/drawing/2014/main" id="{4A7AC040-D861-47AF-88F4-7001A6B093AC}"/>
                </a:ext>
              </a:extLst>
            </p:cNvPr>
            <p:cNvGrpSpPr/>
            <p:nvPr/>
          </p:nvGrpSpPr>
          <p:grpSpPr>
            <a:xfrm>
              <a:off x="5879306" y="2119314"/>
              <a:ext cx="71438" cy="307180"/>
              <a:chOff x="5643563" y="2588420"/>
              <a:chExt cx="71438" cy="307180"/>
            </a:xfrm>
            <a:grpFill/>
          </p:grpSpPr>
          <p:cxnSp>
            <p:nvCxnSpPr>
              <p:cNvPr id="1278" name="Straight Connector 1277">
                <a:extLst>
                  <a:ext uri="{FF2B5EF4-FFF2-40B4-BE49-F238E27FC236}">
                    <a16:creationId xmlns:a16="http://schemas.microsoft.com/office/drawing/2014/main" id="{381043E2-1D33-425D-97DE-52C28D7FB5BB}"/>
                  </a:ext>
                </a:extLst>
              </p:cNvPr>
              <p:cNvCxnSpPr>
                <a:cxnSpLocks/>
              </p:cNvCxnSpPr>
              <p:nvPr/>
            </p:nvCxnSpPr>
            <p:spPr>
              <a:xfrm flipV="1">
                <a:off x="5679281" y="2588420"/>
                <a:ext cx="0" cy="307180"/>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279" name="Oval 1278">
                <a:extLst>
                  <a:ext uri="{FF2B5EF4-FFF2-40B4-BE49-F238E27FC236}">
                    <a16:creationId xmlns:a16="http://schemas.microsoft.com/office/drawing/2014/main" id="{57E264B5-424B-440D-89DC-DAB89B1A0E99}"/>
                  </a:ext>
                </a:extLst>
              </p:cNvPr>
              <p:cNvSpPr/>
              <p:nvPr/>
            </p:nvSpPr>
            <p:spPr>
              <a:xfrm>
                <a:off x="5643563" y="2678906"/>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54" name="Group 1253">
              <a:extLst>
                <a:ext uri="{FF2B5EF4-FFF2-40B4-BE49-F238E27FC236}">
                  <a16:creationId xmlns:a16="http://schemas.microsoft.com/office/drawing/2014/main" id="{7731953F-B365-4A68-99D1-4A1E0F4C0BEC}"/>
                </a:ext>
              </a:extLst>
            </p:cNvPr>
            <p:cNvGrpSpPr/>
            <p:nvPr/>
          </p:nvGrpSpPr>
          <p:grpSpPr>
            <a:xfrm>
              <a:off x="6117431" y="2050257"/>
              <a:ext cx="71438" cy="307180"/>
              <a:chOff x="5643563" y="2588420"/>
              <a:chExt cx="71438" cy="307180"/>
            </a:xfrm>
            <a:grpFill/>
          </p:grpSpPr>
          <p:cxnSp>
            <p:nvCxnSpPr>
              <p:cNvPr id="1276" name="Straight Connector 1275">
                <a:extLst>
                  <a:ext uri="{FF2B5EF4-FFF2-40B4-BE49-F238E27FC236}">
                    <a16:creationId xmlns:a16="http://schemas.microsoft.com/office/drawing/2014/main" id="{5857DE35-46A6-488C-BAA6-26E2950AB7E9}"/>
                  </a:ext>
                </a:extLst>
              </p:cNvPr>
              <p:cNvCxnSpPr>
                <a:cxnSpLocks/>
              </p:cNvCxnSpPr>
              <p:nvPr/>
            </p:nvCxnSpPr>
            <p:spPr>
              <a:xfrm flipV="1">
                <a:off x="5679281" y="2588420"/>
                <a:ext cx="0" cy="307180"/>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277" name="Oval 1276">
                <a:extLst>
                  <a:ext uri="{FF2B5EF4-FFF2-40B4-BE49-F238E27FC236}">
                    <a16:creationId xmlns:a16="http://schemas.microsoft.com/office/drawing/2014/main" id="{4D02AA32-8CA5-4D16-8D56-F31876A487F5}"/>
                  </a:ext>
                </a:extLst>
              </p:cNvPr>
              <p:cNvSpPr/>
              <p:nvPr/>
            </p:nvSpPr>
            <p:spPr>
              <a:xfrm>
                <a:off x="5643563" y="2678906"/>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55" name="Group 1254">
              <a:extLst>
                <a:ext uri="{FF2B5EF4-FFF2-40B4-BE49-F238E27FC236}">
                  <a16:creationId xmlns:a16="http://schemas.microsoft.com/office/drawing/2014/main" id="{910EC4E1-22E7-46DA-85CF-2C17E76FEDB9}"/>
                </a:ext>
              </a:extLst>
            </p:cNvPr>
            <p:cNvGrpSpPr/>
            <p:nvPr/>
          </p:nvGrpSpPr>
          <p:grpSpPr>
            <a:xfrm>
              <a:off x="6231731" y="2038351"/>
              <a:ext cx="71438" cy="285749"/>
              <a:chOff x="5643563" y="2583658"/>
              <a:chExt cx="71438" cy="285749"/>
            </a:xfrm>
            <a:grpFill/>
          </p:grpSpPr>
          <p:cxnSp>
            <p:nvCxnSpPr>
              <p:cNvPr id="1274" name="Straight Connector 1273">
                <a:extLst>
                  <a:ext uri="{FF2B5EF4-FFF2-40B4-BE49-F238E27FC236}">
                    <a16:creationId xmlns:a16="http://schemas.microsoft.com/office/drawing/2014/main" id="{68E49E01-77FA-4162-AE73-0E30999266FC}"/>
                  </a:ext>
                </a:extLst>
              </p:cNvPr>
              <p:cNvCxnSpPr>
                <a:cxnSpLocks/>
              </p:cNvCxnSpPr>
              <p:nvPr/>
            </p:nvCxnSpPr>
            <p:spPr>
              <a:xfrm flipV="1">
                <a:off x="5679281" y="2583658"/>
                <a:ext cx="0" cy="285749"/>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275" name="Oval 1274">
                <a:extLst>
                  <a:ext uri="{FF2B5EF4-FFF2-40B4-BE49-F238E27FC236}">
                    <a16:creationId xmlns:a16="http://schemas.microsoft.com/office/drawing/2014/main" id="{64481461-CEC5-4737-B6CC-B2B0E0879C61}"/>
                  </a:ext>
                </a:extLst>
              </p:cNvPr>
              <p:cNvSpPr/>
              <p:nvPr/>
            </p:nvSpPr>
            <p:spPr>
              <a:xfrm>
                <a:off x="5643563" y="2678906"/>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56" name="Group 1255">
              <a:extLst>
                <a:ext uri="{FF2B5EF4-FFF2-40B4-BE49-F238E27FC236}">
                  <a16:creationId xmlns:a16="http://schemas.microsoft.com/office/drawing/2014/main" id="{FDC303AA-DD0F-49AD-B0D3-075D682C332C}"/>
                </a:ext>
              </a:extLst>
            </p:cNvPr>
            <p:cNvGrpSpPr/>
            <p:nvPr/>
          </p:nvGrpSpPr>
          <p:grpSpPr>
            <a:xfrm>
              <a:off x="6350793" y="2045493"/>
              <a:ext cx="71438" cy="311943"/>
              <a:chOff x="5643563" y="2583657"/>
              <a:chExt cx="71438" cy="311943"/>
            </a:xfrm>
            <a:grpFill/>
          </p:grpSpPr>
          <p:cxnSp>
            <p:nvCxnSpPr>
              <p:cNvPr id="1272" name="Straight Connector 1271">
                <a:extLst>
                  <a:ext uri="{FF2B5EF4-FFF2-40B4-BE49-F238E27FC236}">
                    <a16:creationId xmlns:a16="http://schemas.microsoft.com/office/drawing/2014/main" id="{BBE73C5B-5458-42C6-86BC-609218EF4B8E}"/>
                  </a:ext>
                </a:extLst>
              </p:cNvPr>
              <p:cNvCxnSpPr>
                <a:cxnSpLocks/>
              </p:cNvCxnSpPr>
              <p:nvPr/>
            </p:nvCxnSpPr>
            <p:spPr>
              <a:xfrm flipV="1">
                <a:off x="5679281" y="2583657"/>
                <a:ext cx="0" cy="311943"/>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273" name="Oval 1272">
                <a:extLst>
                  <a:ext uri="{FF2B5EF4-FFF2-40B4-BE49-F238E27FC236}">
                    <a16:creationId xmlns:a16="http://schemas.microsoft.com/office/drawing/2014/main" id="{70160BF0-F65B-46D0-A822-E40A340E9A4D}"/>
                  </a:ext>
                </a:extLst>
              </p:cNvPr>
              <p:cNvSpPr/>
              <p:nvPr/>
            </p:nvSpPr>
            <p:spPr>
              <a:xfrm>
                <a:off x="5643563" y="2678906"/>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57" name="Group 1256">
              <a:extLst>
                <a:ext uri="{FF2B5EF4-FFF2-40B4-BE49-F238E27FC236}">
                  <a16:creationId xmlns:a16="http://schemas.microsoft.com/office/drawing/2014/main" id="{070A301A-677C-4C72-A550-92C8FA016784}"/>
                </a:ext>
              </a:extLst>
            </p:cNvPr>
            <p:cNvGrpSpPr/>
            <p:nvPr/>
          </p:nvGrpSpPr>
          <p:grpSpPr>
            <a:xfrm>
              <a:off x="6591300" y="2026444"/>
              <a:ext cx="71438" cy="278605"/>
              <a:chOff x="5643563" y="2616996"/>
              <a:chExt cx="71438" cy="278605"/>
            </a:xfrm>
            <a:grpFill/>
          </p:grpSpPr>
          <p:cxnSp>
            <p:nvCxnSpPr>
              <p:cNvPr id="1270" name="Straight Connector 1269">
                <a:extLst>
                  <a:ext uri="{FF2B5EF4-FFF2-40B4-BE49-F238E27FC236}">
                    <a16:creationId xmlns:a16="http://schemas.microsoft.com/office/drawing/2014/main" id="{AF4CA351-CD51-49C5-8538-48FEA5EF4BEC}"/>
                  </a:ext>
                </a:extLst>
              </p:cNvPr>
              <p:cNvCxnSpPr>
                <a:cxnSpLocks/>
              </p:cNvCxnSpPr>
              <p:nvPr/>
            </p:nvCxnSpPr>
            <p:spPr>
              <a:xfrm flipV="1">
                <a:off x="5679281" y="2616996"/>
                <a:ext cx="0" cy="278605"/>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271" name="Oval 1270">
                <a:extLst>
                  <a:ext uri="{FF2B5EF4-FFF2-40B4-BE49-F238E27FC236}">
                    <a16:creationId xmlns:a16="http://schemas.microsoft.com/office/drawing/2014/main" id="{70952D25-791A-4201-BBA7-9F2266364326}"/>
                  </a:ext>
                </a:extLst>
              </p:cNvPr>
              <p:cNvSpPr/>
              <p:nvPr/>
            </p:nvSpPr>
            <p:spPr>
              <a:xfrm>
                <a:off x="5643563" y="2678906"/>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58" name="Group 1257">
              <a:extLst>
                <a:ext uri="{FF2B5EF4-FFF2-40B4-BE49-F238E27FC236}">
                  <a16:creationId xmlns:a16="http://schemas.microsoft.com/office/drawing/2014/main" id="{C69300BC-AFEA-4637-AACD-89D35FF1CD15}"/>
                </a:ext>
              </a:extLst>
            </p:cNvPr>
            <p:cNvGrpSpPr/>
            <p:nvPr/>
          </p:nvGrpSpPr>
          <p:grpSpPr>
            <a:xfrm>
              <a:off x="6824663" y="1974056"/>
              <a:ext cx="71438" cy="335756"/>
              <a:chOff x="5641182" y="2559846"/>
              <a:chExt cx="71438" cy="335756"/>
            </a:xfrm>
            <a:grpFill/>
          </p:grpSpPr>
          <p:cxnSp>
            <p:nvCxnSpPr>
              <p:cNvPr id="1268" name="Straight Connector 1267">
                <a:extLst>
                  <a:ext uri="{FF2B5EF4-FFF2-40B4-BE49-F238E27FC236}">
                    <a16:creationId xmlns:a16="http://schemas.microsoft.com/office/drawing/2014/main" id="{12B40759-0E93-4025-87D2-47C29F4C81DF}"/>
                  </a:ext>
                </a:extLst>
              </p:cNvPr>
              <p:cNvCxnSpPr>
                <a:cxnSpLocks/>
              </p:cNvCxnSpPr>
              <p:nvPr/>
            </p:nvCxnSpPr>
            <p:spPr>
              <a:xfrm flipV="1">
                <a:off x="5676901" y="2559846"/>
                <a:ext cx="0" cy="335756"/>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269" name="Oval 1268">
                <a:extLst>
                  <a:ext uri="{FF2B5EF4-FFF2-40B4-BE49-F238E27FC236}">
                    <a16:creationId xmlns:a16="http://schemas.microsoft.com/office/drawing/2014/main" id="{CEED0FC7-E2E6-4C41-BB13-17F5D671DA3B}"/>
                  </a:ext>
                </a:extLst>
              </p:cNvPr>
              <p:cNvSpPr/>
              <p:nvPr/>
            </p:nvSpPr>
            <p:spPr>
              <a:xfrm>
                <a:off x="5641182" y="2683668"/>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59" name="Group 1258">
              <a:extLst>
                <a:ext uri="{FF2B5EF4-FFF2-40B4-BE49-F238E27FC236}">
                  <a16:creationId xmlns:a16="http://schemas.microsoft.com/office/drawing/2014/main" id="{282816E1-D70A-4F57-987A-3353D69AC2E8}"/>
                </a:ext>
              </a:extLst>
            </p:cNvPr>
            <p:cNvGrpSpPr/>
            <p:nvPr/>
          </p:nvGrpSpPr>
          <p:grpSpPr>
            <a:xfrm>
              <a:off x="6176962" y="2035970"/>
              <a:ext cx="71438" cy="273843"/>
              <a:chOff x="5643563" y="2583658"/>
              <a:chExt cx="71438" cy="273843"/>
            </a:xfrm>
            <a:grpFill/>
          </p:grpSpPr>
          <p:cxnSp>
            <p:nvCxnSpPr>
              <p:cNvPr id="1266" name="Straight Connector 1265">
                <a:extLst>
                  <a:ext uri="{FF2B5EF4-FFF2-40B4-BE49-F238E27FC236}">
                    <a16:creationId xmlns:a16="http://schemas.microsoft.com/office/drawing/2014/main" id="{609F6960-DA09-4174-B440-B74904BE935A}"/>
                  </a:ext>
                </a:extLst>
              </p:cNvPr>
              <p:cNvCxnSpPr>
                <a:cxnSpLocks/>
              </p:cNvCxnSpPr>
              <p:nvPr/>
            </p:nvCxnSpPr>
            <p:spPr>
              <a:xfrm flipV="1">
                <a:off x="5679281" y="2583658"/>
                <a:ext cx="0" cy="273843"/>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267" name="Oval 1266">
                <a:extLst>
                  <a:ext uri="{FF2B5EF4-FFF2-40B4-BE49-F238E27FC236}">
                    <a16:creationId xmlns:a16="http://schemas.microsoft.com/office/drawing/2014/main" id="{284E00A9-9919-40DA-BA19-A7926332D303}"/>
                  </a:ext>
                </a:extLst>
              </p:cNvPr>
              <p:cNvSpPr/>
              <p:nvPr/>
            </p:nvSpPr>
            <p:spPr>
              <a:xfrm>
                <a:off x="5643563" y="2678906"/>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60" name="Group 1259">
              <a:extLst>
                <a:ext uri="{FF2B5EF4-FFF2-40B4-BE49-F238E27FC236}">
                  <a16:creationId xmlns:a16="http://schemas.microsoft.com/office/drawing/2014/main" id="{E39AB261-060B-4910-A240-CACBE3938505}"/>
                </a:ext>
              </a:extLst>
            </p:cNvPr>
            <p:cNvGrpSpPr/>
            <p:nvPr/>
          </p:nvGrpSpPr>
          <p:grpSpPr>
            <a:xfrm>
              <a:off x="5765006" y="2178846"/>
              <a:ext cx="71438" cy="276223"/>
              <a:chOff x="5643563" y="2588420"/>
              <a:chExt cx="71438" cy="276223"/>
            </a:xfrm>
            <a:grpFill/>
          </p:grpSpPr>
          <p:cxnSp>
            <p:nvCxnSpPr>
              <p:cNvPr id="1264" name="Straight Connector 1263">
                <a:extLst>
                  <a:ext uri="{FF2B5EF4-FFF2-40B4-BE49-F238E27FC236}">
                    <a16:creationId xmlns:a16="http://schemas.microsoft.com/office/drawing/2014/main" id="{4D8C1D73-2236-4B31-A366-E97D48FF21EF}"/>
                  </a:ext>
                </a:extLst>
              </p:cNvPr>
              <p:cNvCxnSpPr>
                <a:cxnSpLocks/>
              </p:cNvCxnSpPr>
              <p:nvPr/>
            </p:nvCxnSpPr>
            <p:spPr>
              <a:xfrm flipV="1">
                <a:off x="5679281" y="2588420"/>
                <a:ext cx="0" cy="276223"/>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265" name="Oval 1264">
                <a:extLst>
                  <a:ext uri="{FF2B5EF4-FFF2-40B4-BE49-F238E27FC236}">
                    <a16:creationId xmlns:a16="http://schemas.microsoft.com/office/drawing/2014/main" id="{15C448EA-7C59-4E3C-9888-31359734B747}"/>
                  </a:ext>
                </a:extLst>
              </p:cNvPr>
              <p:cNvSpPr/>
              <p:nvPr/>
            </p:nvSpPr>
            <p:spPr>
              <a:xfrm>
                <a:off x="5643563" y="2678906"/>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61" name="Group 1260">
              <a:extLst>
                <a:ext uri="{FF2B5EF4-FFF2-40B4-BE49-F238E27FC236}">
                  <a16:creationId xmlns:a16="http://schemas.microsoft.com/office/drawing/2014/main" id="{47F9CC16-5AFE-429C-BF8C-61E4AFA3624A}"/>
                </a:ext>
              </a:extLst>
            </p:cNvPr>
            <p:cNvGrpSpPr/>
            <p:nvPr/>
          </p:nvGrpSpPr>
          <p:grpSpPr>
            <a:xfrm>
              <a:off x="5705474" y="2197894"/>
              <a:ext cx="71438" cy="383382"/>
              <a:chOff x="5643563" y="2512218"/>
              <a:chExt cx="71438" cy="383382"/>
            </a:xfrm>
            <a:grpFill/>
          </p:grpSpPr>
          <p:cxnSp>
            <p:nvCxnSpPr>
              <p:cNvPr id="1262" name="Straight Connector 1261">
                <a:extLst>
                  <a:ext uri="{FF2B5EF4-FFF2-40B4-BE49-F238E27FC236}">
                    <a16:creationId xmlns:a16="http://schemas.microsoft.com/office/drawing/2014/main" id="{17338CD8-4C30-442B-8FDE-D35A2424ADF6}"/>
                  </a:ext>
                </a:extLst>
              </p:cNvPr>
              <p:cNvCxnSpPr>
                <a:cxnSpLocks/>
              </p:cNvCxnSpPr>
              <p:nvPr/>
            </p:nvCxnSpPr>
            <p:spPr>
              <a:xfrm flipV="1">
                <a:off x="5679281" y="2512218"/>
                <a:ext cx="0" cy="383382"/>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263" name="Oval 1262">
                <a:extLst>
                  <a:ext uri="{FF2B5EF4-FFF2-40B4-BE49-F238E27FC236}">
                    <a16:creationId xmlns:a16="http://schemas.microsoft.com/office/drawing/2014/main" id="{9FFD8B46-7D45-4A22-A9B2-8ABE3B137BEB}"/>
                  </a:ext>
                </a:extLst>
              </p:cNvPr>
              <p:cNvSpPr/>
              <p:nvPr/>
            </p:nvSpPr>
            <p:spPr>
              <a:xfrm>
                <a:off x="5643563" y="2678906"/>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282" name="Group 1281">
            <a:extLst>
              <a:ext uri="{FF2B5EF4-FFF2-40B4-BE49-F238E27FC236}">
                <a16:creationId xmlns:a16="http://schemas.microsoft.com/office/drawing/2014/main" id="{2F139189-5C30-45AC-84C9-66C1E1DD3F1A}"/>
              </a:ext>
            </a:extLst>
          </p:cNvPr>
          <p:cNvGrpSpPr/>
          <p:nvPr/>
        </p:nvGrpSpPr>
        <p:grpSpPr>
          <a:xfrm>
            <a:off x="5641181" y="2074065"/>
            <a:ext cx="666751" cy="1040609"/>
            <a:chOff x="5643562" y="2074065"/>
            <a:chExt cx="666751" cy="1040609"/>
          </a:xfrm>
          <a:solidFill>
            <a:srgbClr val="002060"/>
          </a:solidFill>
        </p:grpSpPr>
        <p:sp>
          <p:nvSpPr>
            <p:cNvPr id="1283" name="Freeform: Shape 1282">
              <a:extLst>
                <a:ext uri="{FF2B5EF4-FFF2-40B4-BE49-F238E27FC236}">
                  <a16:creationId xmlns:a16="http://schemas.microsoft.com/office/drawing/2014/main" id="{FC0909CA-C654-4DB3-A388-561EA8816222}"/>
                </a:ext>
              </a:extLst>
            </p:cNvPr>
            <p:cNvSpPr/>
            <p:nvPr/>
          </p:nvSpPr>
          <p:spPr>
            <a:xfrm>
              <a:off x="5691188" y="2245519"/>
              <a:ext cx="107156" cy="404812"/>
            </a:xfrm>
            <a:custGeom>
              <a:avLst/>
              <a:gdLst>
                <a:gd name="connsiteX0" fmla="*/ 0 w 107156"/>
                <a:gd name="connsiteY0" fmla="*/ 404812 h 404812"/>
                <a:gd name="connsiteX1" fmla="*/ 40481 w 107156"/>
                <a:gd name="connsiteY1" fmla="*/ 116681 h 404812"/>
                <a:gd name="connsiteX2" fmla="*/ 107156 w 107156"/>
                <a:gd name="connsiteY2" fmla="*/ 0 h 404812"/>
              </a:gdLst>
              <a:ahLst/>
              <a:cxnLst>
                <a:cxn ang="0">
                  <a:pos x="connsiteX0" y="connsiteY0"/>
                </a:cxn>
                <a:cxn ang="0">
                  <a:pos x="connsiteX1" y="connsiteY1"/>
                </a:cxn>
                <a:cxn ang="0">
                  <a:pos x="connsiteX2" y="connsiteY2"/>
                </a:cxn>
              </a:cxnLst>
              <a:rect l="l" t="t" r="r" b="b"/>
              <a:pathLst>
                <a:path w="107156" h="404812">
                  <a:moveTo>
                    <a:pt x="0" y="404812"/>
                  </a:moveTo>
                  <a:lnTo>
                    <a:pt x="40481" y="116681"/>
                  </a:lnTo>
                  <a:lnTo>
                    <a:pt x="107156" y="0"/>
                  </a:lnTo>
                </a:path>
              </a:pathLst>
            </a:cu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84" name="Group 1283">
              <a:extLst>
                <a:ext uri="{FF2B5EF4-FFF2-40B4-BE49-F238E27FC236}">
                  <a16:creationId xmlns:a16="http://schemas.microsoft.com/office/drawing/2014/main" id="{86906898-524C-4BD3-9030-7158C1BBEE83}"/>
                </a:ext>
              </a:extLst>
            </p:cNvPr>
            <p:cNvGrpSpPr/>
            <p:nvPr/>
          </p:nvGrpSpPr>
          <p:grpSpPr>
            <a:xfrm>
              <a:off x="5643562" y="2778918"/>
              <a:ext cx="71438" cy="335756"/>
              <a:chOff x="6972300" y="2126456"/>
              <a:chExt cx="71438" cy="335756"/>
            </a:xfrm>
            <a:grpFill/>
          </p:grpSpPr>
          <p:cxnSp>
            <p:nvCxnSpPr>
              <p:cNvPr id="1298" name="Straight Connector 1297">
                <a:extLst>
                  <a:ext uri="{FF2B5EF4-FFF2-40B4-BE49-F238E27FC236}">
                    <a16:creationId xmlns:a16="http://schemas.microsoft.com/office/drawing/2014/main" id="{8FF6FFCA-B662-4495-B272-D0E1DBD8E5F6}"/>
                  </a:ext>
                </a:extLst>
              </p:cNvPr>
              <p:cNvCxnSpPr>
                <a:cxnSpLocks/>
              </p:cNvCxnSpPr>
              <p:nvPr/>
            </p:nvCxnSpPr>
            <p:spPr>
              <a:xfrm flipV="1">
                <a:off x="7008019" y="2126456"/>
                <a:ext cx="0" cy="335756"/>
              </a:xfrm>
              <a:prstGeom prst="line">
                <a:avLst/>
              </a:prstGeom>
              <a:grpFill/>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299" name="Oval 1298">
                <a:extLst>
                  <a:ext uri="{FF2B5EF4-FFF2-40B4-BE49-F238E27FC236}">
                    <a16:creationId xmlns:a16="http://schemas.microsoft.com/office/drawing/2014/main" id="{6FF249D3-CC9D-4E1D-BF66-6F5D956D219B}"/>
                  </a:ext>
                </a:extLst>
              </p:cNvPr>
              <p:cNvSpPr/>
              <p:nvPr/>
            </p:nvSpPr>
            <p:spPr>
              <a:xfrm>
                <a:off x="6972300" y="2250278"/>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85" name="Oval 1284">
              <a:extLst>
                <a:ext uri="{FF2B5EF4-FFF2-40B4-BE49-F238E27FC236}">
                  <a16:creationId xmlns:a16="http://schemas.microsoft.com/office/drawing/2014/main" id="{8077956B-6790-48D4-A38E-31A909E83D23}"/>
                </a:ext>
              </a:extLst>
            </p:cNvPr>
            <p:cNvSpPr/>
            <p:nvPr/>
          </p:nvSpPr>
          <p:spPr>
            <a:xfrm>
              <a:off x="5655469" y="2602703"/>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86" name="Group 1285">
              <a:extLst>
                <a:ext uri="{FF2B5EF4-FFF2-40B4-BE49-F238E27FC236}">
                  <a16:creationId xmlns:a16="http://schemas.microsoft.com/office/drawing/2014/main" id="{842787BF-3C14-426C-AB6C-EBE99C4282D8}"/>
                </a:ext>
              </a:extLst>
            </p:cNvPr>
            <p:cNvGrpSpPr/>
            <p:nvPr/>
          </p:nvGrpSpPr>
          <p:grpSpPr>
            <a:xfrm>
              <a:off x="5703094" y="2228850"/>
              <a:ext cx="71438" cy="226220"/>
              <a:chOff x="6977063" y="2159794"/>
              <a:chExt cx="71438" cy="226220"/>
            </a:xfrm>
            <a:grpFill/>
          </p:grpSpPr>
          <p:cxnSp>
            <p:nvCxnSpPr>
              <p:cNvPr id="1296" name="Straight Connector 1295">
                <a:extLst>
                  <a:ext uri="{FF2B5EF4-FFF2-40B4-BE49-F238E27FC236}">
                    <a16:creationId xmlns:a16="http://schemas.microsoft.com/office/drawing/2014/main" id="{7644A9F2-F368-4E5B-8B41-69316E321ADD}"/>
                  </a:ext>
                </a:extLst>
              </p:cNvPr>
              <p:cNvCxnSpPr>
                <a:cxnSpLocks/>
              </p:cNvCxnSpPr>
              <p:nvPr/>
            </p:nvCxnSpPr>
            <p:spPr>
              <a:xfrm flipV="1">
                <a:off x="7012782" y="2159794"/>
                <a:ext cx="0" cy="226220"/>
              </a:xfrm>
              <a:prstGeom prst="line">
                <a:avLst/>
              </a:prstGeom>
              <a:grpFill/>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297" name="Oval 1296">
                <a:extLst>
                  <a:ext uri="{FF2B5EF4-FFF2-40B4-BE49-F238E27FC236}">
                    <a16:creationId xmlns:a16="http://schemas.microsoft.com/office/drawing/2014/main" id="{A8509730-33B1-46F0-B80E-AF5BEFC1995C}"/>
                  </a:ext>
                </a:extLst>
              </p:cNvPr>
              <p:cNvSpPr/>
              <p:nvPr/>
            </p:nvSpPr>
            <p:spPr>
              <a:xfrm>
                <a:off x="6977063" y="2250278"/>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87" name="Group 1286">
              <a:extLst>
                <a:ext uri="{FF2B5EF4-FFF2-40B4-BE49-F238E27FC236}">
                  <a16:creationId xmlns:a16="http://schemas.microsoft.com/office/drawing/2014/main" id="{4BCD31CC-DC75-4BDF-953E-CBBADC107B98}"/>
                </a:ext>
              </a:extLst>
            </p:cNvPr>
            <p:cNvGrpSpPr/>
            <p:nvPr/>
          </p:nvGrpSpPr>
          <p:grpSpPr>
            <a:xfrm>
              <a:off x="5762625" y="2176464"/>
              <a:ext cx="71438" cy="140492"/>
              <a:chOff x="6977063" y="2209802"/>
              <a:chExt cx="71438" cy="140492"/>
            </a:xfrm>
            <a:grpFill/>
          </p:grpSpPr>
          <p:cxnSp>
            <p:nvCxnSpPr>
              <p:cNvPr id="1294" name="Straight Connector 1293">
                <a:extLst>
                  <a:ext uri="{FF2B5EF4-FFF2-40B4-BE49-F238E27FC236}">
                    <a16:creationId xmlns:a16="http://schemas.microsoft.com/office/drawing/2014/main" id="{FDAC1732-2E6F-41A9-AD09-3F4E947BE541}"/>
                  </a:ext>
                </a:extLst>
              </p:cNvPr>
              <p:cNvCxnSpPr>
                <a:cxnSpLocks/>
              </p:cNvCxnSpPr>
              <p:nvPr/>
            </p:nvCxnSpPr>
            <p:spPr>
              <a:xfrm flipV="1">
                <a:off x="7012782" y="2209802"/>
                <a:ext cx="0" cy="140492"/>
              </a:xfrm>
              <a:prstGeom prst="line">
                <a:avLst/>
              </a:prstGeom>
              <a:grpFill/>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295" name="Oval 1294">
                <a:extLst>
                  <a:ext uri="{FF2B5EF4-FFF2-40B4-BE49-F238E27FC236}">
                    <a16:creationId xmlns:a16="http://schemas.microsoft.com/office/drawing/2014/main" id="{EFAA9C36-EA7D-49D9-B5B3-0B11F0E41FBB}"/>
                  </a:ext>
                </a:extLst>
              </p:cNvPr>
              <p:cNvSpPr/>
              <p:nvPr/>
            </p:nvSpPr>
            <p:spPr>
              <a:xfrm>
                <a:off x="6977063" y="2250278"/>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88" name="Group 1287">
              <a:extLst>
                <a:ext uri="{FF2B5EF4-FFF2-40B4-BE49-F238E27FC236}">
                  <a16:creationId xmlns:a16="http://schemas.microsoft.com/office/drawing/2014/main" id="{AFFBB02E-2A50-45BE-9663-73246780406F}"/>
                </a:ext>
              </a:extLst>
            </p:cNvPr>
            <p:cNvGrpSpPr/>
            <p:nvPr/>
          </p:nvGrpSpPr>
          <p:grpSpPr>
            <a:xfrm>
              <a:off x="5881688" y="2140745"/>
              <a:ext cx="71438" cy="138111"/>
              <a:chOff x="6977063" y="2216946"/>
              <a:chExt cx="71438" cy="138111"/>
            </a:xfrm>
            <a:grpFill/>
          </p:grpSpPr>
          <p:cxnSp>
            <p:nvCxnSpPr>
              <p:cNvPr id="1292" name="Straight Connector 1291">
                <a:extLst>
                  <a:ext uri="{FF2B5EF4-FFF2-40B4-BE49-F238E27FC236}">
                    <a16:creationId xmlns:a16="http://schemas.microsoft.com/office/drawing/2014/main" id="{6D260856-77BA-4770-829B-DC145AE78D36}"/>
                  </a:ext>
                </a:extLst>
              </p:cNvPr>
              <p:cNvCxnSpPr>
                <a:cxnSpLocks/>
              </p:cNvCxnSpPr>
              <p:nvPr/>
            </p:nvCxnSpPr>
            <p:spPr>
              <a:xfrm flipV="1">
                <a:off x="7012782" y="2216946"/>
                <a:ext cx="0" cy="138111"/>
              </a:xfrm>
              <a:prstGeom prst="line">
                <a:avLst/>
              </a:prstGeom>
              <a:grpFill/>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293" name="Oval 1292">
                <a:extLst>
                  <a:ext uri="{FF2B5EF4-FFF2-40B4-BE49-F238E27FC236}">
                    <a16:creationId xmlns:a16="http://schemas.microsoft.com/office/drawing/2014/main" id="{5EF326A2-CC35-4C9C-9030-23DD54161882}"/>
                  </a:ext>
                </a:extLst>
              </p:cNvPr>
              <p:cNvSpPr/>
              <p:nvPr/>
            </p:nvSpPr>
            <p:spPr>
              <a:xfrm>
                <a:off x="6977063" y="2250278"/>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89" name="Oval 1288">
              <a:extLst>
                <a:ext uri="{FF2B5EF4-FFF2-40B4-BE49-F238E27FC236}">
                  <a16:creationId xmlns:a16="http://schemas.microsoft.com/office/drawing/2014/main" id="{77C2591C-DF2F-495E-B234-4904C42136FC}"/>
                </a:ext>
              </a:extLst>
            </p:cNvPr>
            <p:cNvSpPr/>
            <p:nvPr/>
          </p:nvSpPr>
          <p:spPr>
            <a:xfrm>
              <a:off x="6115050" y="2090733"/>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0" name="Oval 1289">
              <a:extLst>
                <a:ext uri="{FF2B5EF4-FFF2-40B4-BE49-F238E27FC236}">
                  <a16:creationId xmlns:a16="http://schemas.microsoft.com/office/drawing/2014/main" id="{E4F13DE2-8A7D-486E-A826-4F2432CEF40A}"/>
                </a:ext>
              </a:extLst>
            </p:cNvPr>
            <p:cNvSpPr/>
            <p:nvPr/>
          </p:nvSpPr>
          <p:spPr>
            <a:xfrm>
              <a:off x="6176963" y="2090733"/>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1" name="Oval 1290">
              <a:extLst>
                <a:ext uri="{FF2B5EF4-FFF2-40B4-BE49-F238E27FC236}">
                  <a16:creationId xmlns:a16="http://schemas.microsoft.com/office/drawing/2014/main" id="{15E40DBB-4228-4273-A210-25FFA24E2A2B}"/>
                </a:ext>
              </a:extLst>
            </p:cNvPr>
            <p:cNvSpPr/>
            <p:nvPr/>
          </p:nvSpPr>
          <p:spPr>
            <a:xfrm>
              <a:off x="6238875" y="2074065"/>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44" name="Group 1543">
            <a:extLst>
              <a:ext uri="{FF2B5EF4-FFF2-40B4-BE49-F238E27FC236}">
                <a16:creationId xmlns:a16="http://schemas.microsoft.com/office/drawing/2014/main" id="{0ED6400F-2CE9-4290-BCD6-E186B2B130EC}"/>
              </a:ext>
            </a:extLst>
          </p:cNvPr>
          <p:cNvGrpSpPr/>
          <p:nvPr/>
        </p:nvGrpSpPr>
        <p:grpSpPr>
          <a:xfrm>
            <a:off x="6282233" y="5417487"/>
            <a:ext cx="3999836" cy="559098"/>
            <a:chOff x="6282233" y="5417487"/>
            <a:chExt cx="3999836" cy="559098"/>
          </a:xfrm>
        </p:grpSpPr>
        <p:sp>
          <p:nvSpPr>
            <p:cNvPr id="1545" name="TextBox 1544">
              <a:extLst>
                <a:ext uri="{FF2B5EF4-FFF2-40B4-BE49-F238E27FC236}">
                  <a16:creationId xmlns:a16="http://schemas.microsoft.com/office/drawing/2014/main" id="{65794318-64DB-4188-A702-26361EC2B404}"/>
                </a:ext>
              </a:extLst>
            </p:cNvPr>
            <p:cNvSpPr txBox="1"/>
            <p:nvPr/>
          </p:nvSpPr>
          <p:spPr>
            <a:xfrm>
              <a:off x="6282233" y="5443008"/>
              <a:ext cx="1154296" cy="461666"/>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Sabatolimab dose</a:t>
              </a:r>
              <a:endParaRPr lang="en-PH" sz="1200" dirty="0">
                <a:latin typeface="Arial" panose="020B0604020202020204" pitchFamily="34" charset="0"/>
                <a:cs typeface="Arial" panose="020B0604020202020204" pitchFamily="34" charset="0"/>
              </a:endParaRPr>
            </a:p>
          </p:txBody>
        </p:sp>
        <p:sp>
          <p:nvSpPr>
            <p:cNvPr id="1546" name="Rectangle: Rounded Corners 28">
              <a:extLst>
                <a:ext uri="{FF2B5EF4-FFF2-40B4-BE49-F238E27FC236}">
                  <a16:creationId xmlns:a16="http://schemas.microsoft.com/office/drawing/2014/main" id="{206B2FB5-ABB1-42BD-9346-2038F117BB5E}"/>
                </a:ext>
              </a:extLst>
            </p:cNvPr>
            <p:cNvSpPr/>
            <p:nvPr/>
          </p:nvSpPr>
          <p:spPr>
            <a:xfrm>
              <a:off x="6308341" y="5417487"/>
              <a:ext cx="3973728" cy="559098"/>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PH" sz="2400" dirty="0">
                <a:solidFill>
                  <a:schemeClr val="tx1"/>
                </a:solidFill>
                <a:latin typeface="Calibri" panose="020F0502020204030204" pitchFamily="34" charset="0"/>
                <a:cs typeface="Calibri" panose="020F0502020204030204" pitchFamily="34" charset="0"/>
              </a:endParaRPr>
            </a:p>
          </p:txBody>
        </p:sp>
        <p:cxnSp>
          <p:nvCxnSpPr>
            <p:cNvPr id="1547" name="Straight Connector 1546">
              <a:extLst>
                <a:ext uri="{FF2B5EF4-FFF2-40B4-BE49-F238E27FC236}">
                  <a16:creationId xmlns:a16="http://schemas.microsoft.com/office/drawing/2014/main" id="{6E6BE188-4D37-4802-A15C-4D8C9533D0F8}"/>
                </a:ext>
              </a:extLst>
            </p:cNvPr>
            <p:cNvCxnSpPr>
              <a:cxnSpLocks/>
            </p:cNvCxnSpPr>
            <p:nvPr/>
          </p:nvCxnSpPr>
          <p:spPr>
            <a:xfrm rot="16200000" flipV="1">
              <a:off x="7494272" y="5448164"/>
              <a:ext cx="0" cy="26670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548" name="Oval 1547">
              <a:extLst>
                <a:ext uri="{FF2B5EF4-FFF2-40B4-BE49-F238E27FC236}">
                  <a16:creationId xmlns:a16="http://schemas.microsoft.com/office/drawing/2014/main" id="{76074A77-272D-4EEE-934B-E2E95B3C85A2}"/>
                </a:ext>
              </a:extLst>
            </p:cNvPr>
            <p:cNvSpPr/>
            <p:nvPr/>
          </p:nvSpPr>
          <p:spPr>
            <a:xfrm>
              <a:off x="7458553" y="5545794"/>
              <a:ext cx="71438" cy="7143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49" name="Straight Connector 1548">
              <a:extLst>
                <a:ext uri="{FF2B5EF4-FFF2-40B4-BE49-F238E27FC236}">
                  <a16:creationId xmlns:a16="http://schemas.microsoft.com/office/drawing/2014/main" id="{345EE125-1D4B-43DC-B75C-980B70D95ECB}"/>
                </a:ext>
              </a:extLst>
            </p:cNvPr>
            <p:cNvCxnSpPr>
              <a:cxnSpLocks/>
            </p:cNvCxnSpPr>
            <p:nvPr/>
          </p:nvCxnSpPr>
          <p:spPr>
            <a:xfrm rot="16200000" flipV="1">
              <a:off x="7494272" y="5657714"/>
              <a:ext cx="0" cy="266700"/>
            </a:xfrm>
            <a:prstGeom prst="line">
              <a:avLst/>
            </a:prstGeom>
            <a:ln w="19050">
              <a:solidFill>
                <a:srgbClr val="0069B0"/>
              </a:solidFill>
            </a:ln>
          </p:spPr>
          <p:style>
            <a:lnRef idx="1">
              <a:schemeClr val="accent1"/>
            </a:lnRef>
            <a:fillRef idx="0">
              <a:schemeClr val="accent1"/>
            </a:fillRef>
            <a:effectRef idx="0">
              <a:schemeClr val="accent1"/>
            </a:effectRef>
            <a:fontRef idx="minor">
              <a:schemeClr val="tx1"/>
            </a:fontRef>
          </p:style>
        </p:cxnSp>
        <p:sp>
          <p:nvSpPr>
            <p:cNvPr id="1550" name="Oval 1549">
              <a:extLst>
                <a:ext uri="{FF2B5EF4-FFF2-40B4-BE49-F238E27FC236}">
                  <a16:creationId xmlns:a16="http://schemas.microsoft.com/office/drawing/2014/main" id="{A6ADA30C-1DCA-4100-BFE9-CD14C6236CE8}"/>
                </a:ext>
              </a:extLst>
            </p:cNvPr>
            <p:cNvSpPr/>
            <p:nvPr/>
          </p:nvSpPr>
          <p:spPr>
            <a:xfrm>
              <a:off x="7458553" y="5755344"/>
              <a:ext cx="71438" cy="71438"/>
            </a:xfrm>
            <a:prstGeom prst="ellipse">
              <a:avLst/>
            </a:prstGeom>
            <a:solidFill>
              <a:srgbClr val="00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1" name="TextBox 1550">
              <a:extLst>
                <a:ext uri="{FF2B5EF4-FFF2-40B4-BE49-F238E27FC236}">
                  <a16:creationId xmlns:a16="http://schemas.microsoft.com/office/drawing/2014/main" id="{EF86BABA-C18F-4428-B4C5-086FCE83C52E}"/>
                </a:ext>
              </a:extLst>
            </p:cNvPr>
            <p:cNvSpPr txBox="1"/>
            <p:nvPr/>
          </p:nvSpPr>
          <p:spPr>
            <a:xfrm>
              <a:off x="7700963" y="5480179"/>
              <a:ext cx="596317" cy="184666"/>
            </a:xfrm>
            <a:prstGeom prst="rect">
              <a:avLst/>
            </a:prstGeom>
            <a:noFill/>
          </p:spPr>
          <p:txBody>
            <a:bodyPr wrap="none" lIns="0" tIns="0" rIns="0" bIns="0" rtlCol="0" anchor="ctr" anchorCtr="0">
              <a:spAutoFit/>
            </a:bodyPr>
            <a:lstStyle/>
            <a:p>
              <a:r>
                <a:rPr lang="en-US" sz="1200" dirty="0">
                  <a:latin typeface="Arial" panose="020B0604020202020204" pitchFamily="34" charset="0"/>
                  <a:cs typeface="Arial" panose="020B0604020202020204" pitchFamily="34" charset="0"/>
                </a:rPr>
                <a:t>1200 mg</a:t>
              </a:r>
            </a:p>
          </p:txBody>
        </p:sp>
        <p:sp>
          <p:nvSpPr>
            <p:cNvPr id="1552" name="TextBox 1551">
              <a:extLst>
                <a:ext uri="{FF2B5EF4-FFF2-40B4-BE49-F238E27FC236}">
                  <a16:creationId xmlns:a16="http://schemas.microsoft.com/office/drawing/2014/main" id="{C3CC37FD-27CA-42EF-A0AD-B3B3F1C4D312}"/>
                </a:ext>
              </a:extLst>
            </p:cNvPr>
            <p:cNvSpPr txBox="1"/>
            <p:nvPr/>
          </p:nvSpPr>
          <p:spPr>
            <a:xfrm>
              <a:off x="7700963" y="5694491"/>
              <a:ext cx="511358" cy="184666"/>
            </a:xfrm>
            <a:prstGeom prst="rect">
              <a:avLst/>
            </a:prstGeom>
            <a:noFill/>
          </p:spPr>
          <p:txBody>
            <a:bodyPr wrap="none" lIns="0" tIns="0" rIns="0" bIns="0" rtlCol="0" anchor="ctr" anchorCtr="0">
              <a:spAutoFit/>
            </a:bodyPr>
            <a:lstStyle/>
            <a:p>
              <a:r>
                <a:rPr lang="en-US" sz="1200" dirty="0">
                  <a:latin typeface="Arial" panose="020B0604020202020204" pitchFamily="34" charset="0"/>
                  <a:cs typeface="Arial" panose="020B0604020202020204" pitchFamily="34" charset="0"/>
                </a:rPr>
                <a:t>800 mg</a:t>
              </a:r>
            </a:p>
          </p:txBody>
        </p:sp>
        <p:cxnSp>
          <p:nvCxnSpPr>
            <p:cNvPr id="1553" name="Straight Connector 1552">
              <a:extLst>
                <a:ext uri="{FF2B5EF4-FFF2-40B4-BE49-F238E27FC236}">
                  <a16:creationId xmlns:a16="http://schemas.microsoft.com/office/drawing/2014/main" id="{DA2D7BA5-FBE1-4968-8FA0-A8E05392B17C}"/>
                </a:ext>
              </a:extLst>
            </p:cNvPr>
            <p:cNvCxnSpPr>
              <a:cxnSpLocks/>
            </p:cNvCxnSpPr>
            <p:nvPr/>
          </p:nvCxnSpPr>
          <p:spPr>
            <a:xfrm rot="16200000" flipV="1">
              <a:off x="9589772" y="5448164"/>
              <a:ext cx="0" cy="266700"/>
            </a:xfrm>
            <a:prstGeom prst="line">
              <a:avLst/>
            </a:prstGeom>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554" name="Oval 1553">
              <a:extLst>
                <a:ext uri="{FF2B5EF4-FFF2-40B4-BE49-F238E27FC236}">
                  <a16:creationId xmlns:a16="http://schemas.microsoft.com/office/drawing/2014/main" id="{F3B6E0A9-4A42-4F22-B48D-3F0A785C9EE9}"/>
                </a:ext>
              </a:extLst>
            </p:cNvPr>
            <p:cNvSpPr/>
            <p:nvPr/>
          </p:nvSpPr>
          <p:spPr>
            <a:xfrm>
              <a:off x="9554053" y="5545794"/>
              <a:ext cx="71438" cy="71438"/>
            </a:xfrm>
            <a:prstGeom prst="ellipse">
              <a:avLst/>
            </a:prstGeom>
            <a:solidFill>
              <a:srgbClr val="00C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55" name="Straight Connector 1554">
              <a:extLst>
                <a:ext uri="{FF2B5EF4-FFF2-40B4-BE49-F238E27FC236}">
                  <a16:creationId xmlns:a16="http://schemas.microsoft.com/office/drawing/2014/main" id="{DF4E6853-375A-46CB-AED3-191927A9EC0D}"/>
                </a:ext>
              </a:extLst>
            </p:cNvPr>
            <p:cNvCxnSpPr>
              <a:cxnSpLocks/>
            </p:cNvCxnSpPr>
            <p:nvPr/>
          </p:nvCxnSpPr>
          <p:spPr>
            <a:xfrm rot="16200000" flipV="1">
              <a:off x="9589772" y="5657714"/>
              <a:ext cx="0" cy="266700"/>
            </a:xfrm>
            <a:prstGeom prst="line">
              <a:avLst/>
            </a:prstGeom>
            <a:ln w="19050">
              <a:solidFill>
                <a:srgbClr val="73E0FF"/>
              </a:solidFill>
            </a:ln>
          </p:spPr>
          <p:style>
            <a:lnRef idx="1">
              <a:schemeClr val="accent1"/>
            </a:lnRef>
            <a:fillRef idx="0">
              <a:schemeClr val="accent1"/>
            </a:fillRef>
            <a:effectRef idx="0">
              <a:schemeClr val="accent1"/>
            </a:effectRef>
            <a:fontRef idx="minor">
              <a:schemeClr val="tx1"/>
            </a:fontRef>
          </p:style>
        </p:cxnSp>
        <p:sp>
          <p:nvSpPr>
            <p:cNvPr id="1556" name="Oval 1555">
              <a:extLst>
                <a:ext uri="{FF2B5EF4-FFF2-40B4-BE49-F238E27FC236}">
                  <a16:creationId xmlns:a16="http://schemas.microsoft.com/office/drawing/2014/main" id="{1CFAF8FE-8F81-4948-A6D8-905F3A5166E6}"/>
                </a:ext>
              </a:extLst>
            </p:cNvPr>
            <p:cNvSpPr/>
            <p:nvPr/>
          </p:nvSpPr>
          <p:spPr>
            <a:xfrm>
              <a:off x="9554053" y="5755344"/>
              <a:ext cx="71438" cy="71438"/>
            </a:xfrm>
            <a:prstGeom prst="ellipse">
              <a:avLst/>
            </a:prstGeom>
            <a:solidFill>
              <a:srgbClr val="73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7" name="TextBox 1556">
              <a:extLst>
                <a:ext uri="{FF2B5EF4-FFF2-40B4-BE49-F238E27FC236}">
                  <a16:creationId xmlns:a16="http://schemas.microsoft.com/office/drawing/2014/main" id="{B5892132-D7B0-47DE-B60D-1EADBA0AEB94}"/>
                </a:ext>
              </a:extLst>
            </p:cNvPr>
            <p:cNvSpPr txBox="1"/>
            <p:nvPr/>
          </p:nvSpPr>
          <p:spPr>
            <a:xfrm>
              <a:off x="9796463" y="5480179"/>
              <a:ext cx="426399" cy="184666"/>
            </a:xfrm>
            <a:prstGeom prst="rect">
              <a:avLst/>
            </a:prstGeom>
            <a:noFill/>
          </p:spPr>
          <p:txBody>
            <a:bodyPr wrap="none" lIns="0" tIns="0" rIns="0" bIns="0" rtlCol="0" anchor="ctr" anchorCtr="0">
              <a:spAutoFit/>
            </a:bodyPr>
            <a:lstStyle/>
            <a:p>
              <a:r>
                <a:rPr lang="en-US" sz="1200" dirty="0">
                  <a:latin typeface="Arial" panose="020B0604020202020204" pitchFamily="34" charset="0"/>
                  <a:cs typeface="Arial" panose="020B0604020202020204" pitchFamily="34" charset="0"/>
                </a:rPr>
                <a:t>80 mg</a:t>
              </a:r>
            </a:p>
          </p:txBody>
        </p:sp>
        <p:sp>
          <p:nvSpPr>
            <p:cNvPr id="1558" name="TextBox 1557">
              <a:extLst>
                <a:ext uri="{FF2B5EF4-FFF2-40B4-BE49-F238E27FC236}">
                  <a16:creationId xmlns:a16="http://schemas.microsoft.com/office/drawing/2014/main" id="{2304A0DE-7F18-4957-BF1D-AD40FBAD4782}"/>
                </a:ext>
              </a:extLst>
            </p:cNvPr>
            <p:cNvSpPr txBox="1"/>
            <p:nvPr/>
          </p:nvSpPr>
          <p:spPr>
            <a:xfrm>
              <a:off x="9796463" y="5694491"/>
              <a:ext cx="426399" cy="184666"/>
            </a:xfrm>
            <a:prstGeom prst="rect">
              <a:avLst/>
            </a:prstGeom>
            <a:noFill/>
          </p:spPr>
          <p:txBody>
            <a:bodyPr wrap="none" lIns="0" tIns="0" rIns="0" bIns="0" rtlCol="0" anchor="ctr" anchorCtr="0">
              <a:spAutoFit/>
            </a:bodyPr>
            <a:lstStyle/>
            <a:p>
              <a:r>
                <a:rPr lang="en-US" sz="1200" dirty="0">
                  <a:latin typeface="Arial" panose="020B0604020202020204" pitchFamily="34" charset="0"/>
                  <a:cs typeface="Arial" panose="020B0604020202020204" pitchFamily="34" charset="0"/>
                </a:rPr>
                <a:t>20 mg</a:t>
              </a:r>
            </a:p>
          </p:txBody>
        </p:sp>
        <p:cxnSp>
          <p:nvCxnSpPr>
            <p:cNvPr id="1559" name="Straight Connector 1558">
              <a:extLst>
                <a:ext uri="{FF2B5EF4-FFF2-40B4-BE49-F238E27FC236}">
                  <a16:creationId xmlns:a16="http://schemas.microsoft.com/office/drawing/2014/main" id="{41B8B6D6-9385-4F43-B3A5-F0FBF3835EFA}"/>
                </a:ext>
              </a:extLst>
            </p:cNvPr>
            <p:cNvCxnSpPr>
              <a:cxnSpLocks/>
            </p:cNvCxnSpPr>
            <p:nvPr/>
          </p:nvCxnSpPr>
          <p:spPr>
            <a:xfrm rot="16200000" flipV="1">
              <a:off x="8608697" y="5448164"/>
              <a:ext cx="0" cy="266700"/>
            </a:xfrm>
            <a:prstGeom prst="line">
              <a:avLst/>
            </a:prstGeom>
            <a:ln w="19050">
              <a:solidFill>
                <a:srgbClr val="0086EA"/>
              </a:solidFill>
            </a:ln>
          </p:spPr>
          <p:style>
            <a:lnRef idx="1">
              <a:schemeClr val="accent1"/>
            </a:lnRef>
            <a:fillRef idx="0">
              <a:schemeClr val="accent1"/>
            </a:fillRef>
            <a:effectRef idx="0">
              <a:schemeClr val="accent1"/>
            </a:effectRef>
            <a:fontRef idx="minor">
              <a:schemeClr val="tx1"/>
            </a:fontRef>
          </p:style>
        </p:cxnSp>
        <p:sp>
          <p:nvSpPr>
            <p:cNvPr id="1560" name="Oval 1559">
              <a:extLst>
                <a:ext uri="{FF2B5EF4-FFF2-40B4-BE49-F238E27FC236}">
                  <a16:creationId xmlns:a16="http://schemas.microsoft.com/office/drawing/2014/main" id="{14879BF5-3D7B-4402-87B0-B0811067ED0A}"/>
                </a:ext>
              </a:extLst>
            </p:cNvPr>
            <p:cNvSpPr/>
            <p:nvPr/>
          </p:nvSpPr>
          <p:spPr>
            <a:xfrm>
              <a:off x="8572978" y="5545794"/>
              <a:ext cx="71438" cy="71438"/>
            </a:xfrm>
            <a:prstGeom prst="ellipse">
              <a:avLst/>
            </a:prstGeom>
            <a:solidFill>
              <a:srgbClr val="0086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61" name="Straight Connector 1560">
              <a:extLst>
                <a:ext uri="{FF2B5EF4-FFF2-40B4-BE49-F238E27FC236}">
                  <a16:creationId xmlns:a16="http://schemas.microsoft.com/office/drawing/2014/main" id="{A69DEE9D-5777-4861-8B36-4250477D3B5D}"/>
                </a:ext>
              </a:extLst>
            </p:cNvPr>
            <p:cNvCxnSpPr>
              <a:cxnSpLocks/>
            </p:cNvCxnSpPr>
            <p:nvPr/>
          </p:nvCxnSpPr>
          <p:spPr>
            <a:xfrm rot="16200000" flipV="1">
              <a:off x="8608697" y="5657714"/>
              <a:ext cx="0" cy="266700"/>
            </a:xfrm>
            <a:prstGeom prst="line">
              <a:avLst/>
            </a:prstGeom>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562" name="Oval 1561">
              <a:extLst>
                <a:ext uri="{FF2B5EF4-FFF2-40B4-BE49-F238E27FC236}">
                  <a16:creationId xmlns:a16="http://schemas.microsoft.com/office/drawing/2014/main" id="{499A12DC-32EB-4BE1-9CCE-091685375750}"/>
                </a:ext>
              </a:extLst>
            </p:cNvPr>
            <p:cNvSpPr/>
            <p:nvPr/>
          </p:nvSpPr>
          <p:spPr>
            <a:xfrm>
              <a:off x="8572978" y="5755344"/>
              <a:ext cx="71438" cy="71438"/>
            </a:xfrm>
            <a:prstGeom prst="ellipse">
              <a:avLst/>
            </a:prstGeom>
            <a:solidFill>
              <a:srgbClr val="00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3" name="TextBox 1562">
              <a:extLst>
                <a:ext uri="{FF2B5EF4-FFF2-40B4-BE49-F238E27FC236}">
                  <a16:creationId xmlns:a16="http://schemas.microsoft.com/office/drawing/2014/main" id="{3A4BC9A1-33C6-432F-AE1D-454710667D6F}"/>
                </a:ext>
              </a:extLst>
            </p:cNvPr>
            <p:cNvSpPr txBox="1"/>
            <p:nvPr/>
          </p:nvSpPr>
          <p:spPr>
            <a:xfrm>
              <a:off x="8815388" y="5480179"/>
              <a:ext cx="511358" cy="184666"/>
            </a:xfrm>
            <a:prstGeom prst="rect">
              <a:avLst/>
            </a:prstGeom>
            <a:noFill/>
          </p:spPr>
          <p:txBody>
            <a:bodyPr wrap="none" lIns="0" tIns="0" rIns="0" bIns="0" rtlCol="0" anchor="ctr" anchorCtr="0">
              <a:spAutoFit/>
            </a:bodyPr>
            <a:lstStyle/>
            <a:p>
              <a:r>
                <a:rPr lang="en-US" sz="1200" dirty="0">
                  <a:latin typeface="Arial" panose="020B0604020202020204" pitchFamily="34" charset="0"/>
                  <a:cs typeface="Arial" panose="020B0604020202020204" pitchFamily="34" charset="0"/>
                </a:rPr>
                <a:t>400 mg</a:t>
              </a:r>
            </a:p>
          </p:txBody>
        </p:sp>
        <p:sp>
          <p:nvSpPr>
            <p:cNvPr id="1564" name="TextBox 1563">
              <a:extLst>
                <a:ext uri="{FF2B5EF4-FFF2-40B4-BE49-F238E27FC236}">
                  <a16:creationId xmlns:a16="http://schemas.microsoft.com/office/drawing/2014/main" id="{DF851C80-43F7-4158-B987-82E3294E7F1F}"/>
                </a:ext>
              </a:extLst>
            </p:cNvPr>
            <p:cNvSpPr txBox="1"/>
            <p:nvPr/>
          </p:nvSpPr>
          <p:spPr>
            <a:xfrm>
              <a:off x="8815388" y="5694491"/>
              <a:ext cx="511358" cy="184666"/>
            </a:xfrm>
            <a:prstGeom prst="rect">
              <a:avLst/>
            </a:prstGeom>
            <a:noFill/>
          </p:spPr>
          <p:txBody>
            <a:bodyPr wrap="none" lIns="0" tIns="0" rIns="0" bIns="0" rtlCol="0" anchor="ctr" anchorCtr="0">
              <a:spAutoFit/>
            </a:bodyPr>
            <a:lstStyle/>
            <a:p>
              <a:r>
                <a:rPr lang="en-US" sz="1200" dirty="0">
                  <a:latin typeface="Arial" panose="020B0604020202020204" pitchFamily="34" charset="0"/>
                  <a:cs typeface="Arial" panose="020B0604020202020204" pitchFamily="34" charset="0"/>
                </a:rPr>
                <a:t>240 mg</a:t>
              </a:r>
            </a:p>
          </p:txBody>
        </p:sp>
      </p:grpSp>
    </p:spTree>
    <p:extLst>
      <p:ext uri="{BB962C8B-B14F-4D97-AF65-F5344CB8AC3E}">
        <p14:creationId xmlns:p14="http://schemas.microsoft.com/office/powerpoint/2010/main" val="1880645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56">
            <a:extLst>
              <a:ext uri="{FF2B5EF4-FFF2-40B4-BE49-F238E27FC236}">
                <a16:creationId xmlns:a16="http://schemas.microsoft.com/office/drawing/2014/main" id="{3ECE78C3-5731-4DB4-9FE9-F53C71BB772B}"/>
              </a:ext>
            </a:extLst>
          </p:cNvPr>
          <p:cNvSpPr>
            <a:spLocks noGrp="1"/>
          </p:cNvSpPr>
          <p:nvPr>
            <p:ph type="title"/>
          </p:nvPr>
        </p:nvSpPr>
        <p:spPr>
          <a:xfrm>
            <a:off x="414481" y="31968"/>
            <a:ext cx="11777519" cy="723826"/>
          </a:xfrm>
        </p:spPr>
        <p:txBody>
          <a:bodyPr>
            <a:noAutofit/>
          </a:bodyPr>
          <a:lstStyle/>
          <a:p>
            <a:r>
              <a:rPr lang="en-US" sz="2600" dirty="0"/>
              <a:t>Saturation of sTIM-3 Was Achieved With </a:t>
            </a:r>
            <a:r>
              <a:rPr lang="en-US" sz="2600" dirty="0" err="1"/>
              <a:t>Sabatolimab</a:t>
            </a:r>
            <a:r>
              <a:rPr lang="en-US" sz="2600" dirty="0"/>
              <a:t> Doses </a:t>
            </a:r>
            <a:br>
              <a:rPr lang="en-US" sz="2600" dirty="0"/>
            </a:br>
            <a:r>
              <a:rPr lang="pl-PL" sz="2600" dirty="0"/>
              <a:t>≥240 mg Q2W and ≥800 mg Q4W</a:t>
            </a:r>
            <a:endParaRPr lang="en-US" sz="2600" dirty="0"/>
          </a:p>
        </p:txBody>
      </p:sp>
      <p:sp>
        <p:nvSpPr>
          <p:cNvPr id="2" name="Slide Number Placeholder 1">
            <a:extLst>
              <a:ext uri="{FF2B5EF4-FFF2-40B4-BE49-F238E27FC236}">
                <a16:creationId xmlns:a16="http://schemas.microsoft.com/office/drawing/2014/main" id="{23A19CA6-14BC-4A8A-A3E4-CEC4A01AF617}"/>
              </a:ext>
            </a:extLst>
          </p:cNvPr>
          <p:cNvSpPr>
            <a:spLocks noGrp="1"/>
          </p:cNvSpPr>
          <p:nvPr>
            <p:ph type="sldNum" sz="quarter" idx="12"/>
          </p:nvPr>
        </p:nvSpPr>
        <p:spPr/>
        <p:txBody>
          <a:bodyPr/>
          <a:lstStyle/>
          <a:p>
            <a:fld id="{DA69A137-6BDB-47B4-8B9B-30BE2E63C07B}" type="slidenum">
              <a:rPr lang="en-US" smtClean="0"/>
              <a:pPr/>
              <a:t>7</a:t>
            </a:fld>
            <a:endParaRPr lang="en-US" dirty="0"/>
          </a:p>
        </p:txBody>
      </p:sp>
      <p:sp>
        <p:nvSpPr>
          <p:cNvPr id="30" name="Content Placeholder 2">
            <a:extLst>
              <a:ext uri="{FF2B5EF4-FFF2-40B4-BE49-F238E27FC236}">
                <a16:creationId xmlns:a16="http://schemas.microsoft.com/office/drawing/2014/main" id="{A52E4098-34DC-654D-B8CB-300CC7F7C7F6}"/>
              </a:ext>
            </a:extLst>
          </p:cNvPr>
          <p:cNvSpPr txBox="1">
            <a:spLocks/>
          </p:cNvSpPr>
          <p:nvPr/>
        </p:nvSpPr>
        <p:spPr>
          <a:xfrm>
            <a:off x="237948" y="1813781"/>
            <a:ext cx="4246233" cy="1974816"/>
          </a:xfrm>
          <a:prstGeom prst="rect">
            <a:avLst/>
          </a:prstGeom>
        </p:spPr>
        <p:txBody>
          <a:bodyPr>
            <a:noAutofit/>
          </a:bodyPr>
          <a:lstStyle>
            <a:lvl1pPr marL="228600" indent="-228600" algn="l" defTabSz="914400" rtl="0" eaLnBrk="1" latinLnBrk="0" hangingPunct="1">
              <a:lnSpc>
                <a:spcPct val="100000"/>
              </a:lnSpc>
              <a:spcBef>
                <a:spcPts val="1200"/>
              </a:spcBef>
              <a:buClr>
                <a:schemeClr val="accent4"/>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1200"/>
              </a:spcBef>
              <a:buClr>
                <a:schemeClr val="accent4"/>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1200"/>
              </a:spcBef>
              <a:buClr>
                <a:schemeClr val="accent4"/>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12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12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6910" indent="0">
              <a:buFont typeface="Arial" panose="020B0604020202020204" pitchFamily="34" charset="0"/>
              <a:buNone/>
            </a:pPr>
            <a:r>
              <a:rPr lang="en-US" sz="1800" dirty="0"/>
              <a:t>In patients with solid tumors, sabatolimab doses ≥240 mg Q2W or ≥800 mg Q4W showed</a:t>
            </a:r>
            <a:endParaRPr lang="en-US" sz="1800" strike="sngStrike" dirty="0">
              <a:highlight>
                <a:srgbClr val="00FFFF"/>
              </a:highlight>
            </a:endParaRPr>
          </a:p>
          <a:p>
            <a:pPr marL="690016" lvl="1" indent="-228594">
              <a:buFont typeface="Arial" panose="020B0604020202020204" pitchFamily="34" charset="0"/>
              <a:buChar char="•"/>
            </a:pPr>
            <a:r>
              <a:rPr lang="en-US" dirty="0"/>
              <a:t>Plateau in accumulated total sTIM-3 </a:t>
            </a:r>
          </a:p>
          <a:p>
            <a:pPr marL="690016" lvl="1" indent="-228594">
              <a:buFont typeface="Arial" panose="020B0604020202020204" pitchFamily="34" charset="0"/>
              <a:buChar char="•"/>
            </a:pPr>
            <a:r>
              <a:rPr lang="en-US" dirty="0"/>
              <a:t>Proportional dose-exposure </a:t>
            </a:r>
            <a:r>
              <a:rPr lang="en-PH" dirty="0"/>
              <a:t>relationship</a:t>
            </a:r>
          </a:p>
          <a:p>
            <a:pPr marL="692132" lvl="1" indent="-380990">
              <a:buFont typeface="Arial" panose="020B0604020202020204" pitchFamily="34" charset="0"/>
              <a:buChar char="•"/>
            </a:pPr>
            <a:endParaRPr lang="en-US" dirty="0"/>
          </a:p>
        </p:txBody>
      </p:sp>
      <p:sp>
        <p:nvSpPr>
          <p:cNvPr id="31" name="Content Placeholder 2">
            <a:extLst>
              <a:ext uri="{FF2B5EF4-FFF2-40B4-BE49-F238E27FC236}">
                <a16:creationId xmlns:a16="http://schemas.microsoft.com/office/drawing/2014/main" id="{0519307B-C462-754F-BF0E-BC75E4DD5845}"/>
              </a:ext>
            </a:extLst>
          </p:cNvPr>
          <p:cNvSpPr txBox="1">
            <a:spLocks/>
          </p:cNvSpPr>
          <p:nvPr/>
        </p:nvSpPr>
        <p:spPr>
          <a:xfrm>
            <a:off x="326760" y="4218599"/>
            <a:ext cx="4066894" cy="1685544"/>
          </a:xfrm>
          <a:prstGeom prst="rect">
            <a:avLst/>
          </a:prstGeom>
        </p:spPr>
        <p:txBody>
          <a:bodyPr vert="horz" lIns="0" tIns="0" rIns="0" bIns="0" spcCol="182880" rtlCol="0">
            <a:noAutofit/>
          </a:bodyPr>
          <a:lst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06910" indent="0">
              <a:buNone/>
            </a:pPr>
            <a:r>
              <a:rPr lang="en-US" dirty="0">
                <a:latin typeface="Arial" panose="020B0604020202020204" pitchFamily="34" charset="0"/>
                <a:cs typeface="Arial" panose="020B0604020202020204" pitchFamily="34" charset="0"/>
              </a:rPr>
              <a:t>Similar results were observed in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the study in patients with MDS/AML/CMML</a:t>
            </a:r>
            <a:endParaRPr lang="en-PH" dirty="0">
              <a:latin typeface="Arial" panose="020B0604020202020204" pitchFamily="34" charset="0"/>
              <a:cs typeface="Arial" panose="020B0604020202020204" pitchFamily="34" charset="0"/>
            </a:endParaRPr>
          </a:p>
          <a:p>
            <a:pPr marL="692132" lvl="1" indent="-380990">
              <a:buFont typeface="Arial" pitchFamily="34" charset="0"/>
              <a:buChar char="•"/>
            </a:pPr>
            <a:endParaRPr lang="en-US" sz="1800" dirty="0">
              <a:latin typeface="Arial" panose="020B0604020202020204" pitchFamily="34" charset="0"/>
              <a:cs typeface="Arial" panose="020B0604020202020204" pitchFamily="34" charset="0"/>
            </a:endParaRPr>
          </a:p>
        </p:txBody>
      </p:sp>
      <p:sp>
        <p:nvSpPr>
          <p:cNvPr id="675" name="Footer Placeholder 1">
            <a:extLst>
              <a:ext uri="{FF2B5EF4-FFF2-40B4-BE49-F238E27FC236}">
                <a16:creationId xmlns:a16="http://schemas.microsoft.com/office/drawing/2014/main" id="{76DBE6D4-E660-4D9C-B5A2-09CF62FEB5FE}"/>
              </a:ext>
            </a:extLst>
          </p:cNvPr>
          <p:cNvSpPr>
            <a:spLocks noGrp="1"/>
          </p:cNvSpPr>
          <p:nvPr>
            <p:ph type="ftr" sz="quarter" idx="3"/>
          </p:nvPr>
        </p:nvSpPr>
        <p:spPr>
          <a:xfrm>
            <a:off x="459507" y="6279132"/>
            <a:ext cx="10515599" cy="313604"/>
          </a:xfrm>
        </p:spPr>
        <p:txBody>
          <a:bodyPr/>
          <a:lstStyle/>
          <a:p>
            <a:pPr marL="11113" defTabSz="914377"/>
            <a:r>
              <a:rPr lang="en-PH" sz="800" dirty="0">
                <a:cs typeface="Calibri" panose="020F0502020204030204" pitchFamily="34" charset="0"/>
              </a:rPr>
              <a:t>sTIM-3, soluble TIM-3</a:t>
            </a:r>
          </a:p>
        </p:txBody>
      </p:sp>
      <p:sp>
        <p:nvSpPr>
          <p:cNvPr id="676" name="TextBox 675">
            <a:extLst>
              <a:ext uri="{FF2B5EF4-FFF2-40B4-BE49-F238E27FC236}">
                <a16:creationId xmlns:a16="http://schemas.microsoft.com/office/drawing/2014/main" id="{76C58104-D066-4F13-9D15-992AB9059F19}"/>
              </a:ext>
            </a:extLst>
          </p:cNvPr>
          <p:cNvSpPr txBox="1"/>
          <p:nvPr/>
        </p:nvSpPr>
        <p:spPr>
          <a:xfrm>
            <a:off x="7404065" y="5158619"/>
            <a:ext cx="2029680" cy="261610"/>
          </a:xfrm>
          <a:prstGeom prst="rect">
            <a:avLst/>
          </a:prstGeom>
          <a:noFill/>
        </p:spPr>
        <p:txBody>
          <a:bodyPr wrap="square" rtlCol="0">
            <a:spAutoFit/>
          </a:bodyPr>
          <a:lstStyle/>
          <a:p>
            <a:pPr algn="ctr"/>
            <a:r>
              <a:rPr lang="en-US" sz="1100" b="1" dirty="0">
                <a:latin typeface="Arial" panose="020B0604020202020204" pitchFamily="34" charset="0"/>
                <a:cs typeface="Arial" panose="020B0604020202020204" pitchFamily="34" charset="0"/>
              </a:rPr>
              <a:t>Time, </a:t>
            </a:r>
            <a:r>
              <a:rPr lang="en-US" sz="1100" b="1" dirty="0" err="1">
                <a:latin typeface="Arial" panose="020B0604020202020204" pitchFamily="34" charset="0"/>
                <a:cs typeface="Arial" panose="020B0604020202020204" pitchFamily="34" charset="0"/>
              </a:rPr>
              <a:t>mo</a:t>
            </a:r>
            <a:endParaRPr lang="en-PH" sz="1100" b="1" dirty="0">
              <a:latin typeface="Arial" panose="020B0604020202020204" pitchFamily="34" charset="0"/>
              <a:cs typeface="Arial" panose="020B0604020202020204" pitchFamily="34" charset="0"/>
            </a:endParaRPr>
          </a:p>
        </p:txBody>
      </p:sp>
      <p:grpSp>
        <p:nvGrpSpPr>
          <p:cNvPr id="677" name="Group 676">
            <a:extLst>
              <a:ext uri="{FF2B5EF4-FFF2-40B4-BE49-F238E27FC236}">
                <a16:creationId xmlns:a16="http://schemas.microsoft.com/office/drawing/2014/main" id="{679D8A84-4971-4AB5-A8CA-CDC8A779BE25}"/>
              </a:ext>
            </a:extLst>
          </p:cNvPr>
          <p:cNvGrpSpPr/>
          <p:nvPr/>
        </p:nvGrpSpPr>
        <p:grpSpPr>
          <a:xfrm>
            <a:off x="5538794" y="3445668"/>
            <a:ext cx="2799681" cy="1742926"/>
            <a:chOff x="5538794" y="3445668"/>
            <a:chExt cx="2799681" cy="1742926"/>
          </a:xfrm>
        </p:grpSpPr>
        <p:grpSp>
          <p:nvGrpSpPr>
            <p:cNvPr id="678" name="Group 677">
              <a:extLst>
                <a:ext uri="{FF2B5EF4-FFF2-40B4-BE49-F238E27FC236}">
                  <a16:creationId xmlns:a16="http://schemas.microsoft.com/office/drawing/2014/main" id="{9678C7A0-ECB0-4A86-AFE8-F35DF8E179C0}"/>
                </a:ext>
              </a:extLst>
            </p:cNvPr>
            <p:cNvGrpSpPr/>
            <p:nvPr/>
          </p:nvGrpSpPr>
          <p:grpSpPr>
            <a:xfrm>
              <a:off x="5538794" y="3452812"/>
              <a:ext cx="2767006" cy="1483519"/>
              <a:chOff x="5538794" y="1876425"/>
              <a:chExt cx="2767006" cy="1483519"/>
            </a:xfrm>
          </p:grpSpPr>
          <p:grpSp>
            <p:nvGrpSpPr>
              <p:cNvPr id="714" name="Group 713">
                <a:extLst>
                  <a:ext uri="{FF2B5EF4-FFF2-40B4-BE49-F238E27FC236}">
                    <a16:creationId xmlns:a16="http://schemas.microsoft.com/office/drawing/2014/main" id="{B9DAF585-B537-41A3-9C1F-3CF0D1F705D8}"/>
                  </a:ext>
                </a:extLst>
              </p:cNvPr>
              <p:cNvGrpSpPr/>
              <p:nvPr/>
            </p:nvGrpSpPr>
            <p:grpSpPr>
              <a:xfrm>
                <a:off x="5538794" y="1976436"/>
                <a:ext cx="2767006" cy="1183482"/>
                <a:chOff x="5538794" y="1976436"/>
                <a:chExt cx="2767006" cy="1183482"/>
              </a:xfrm>
            </p:grpSpPr>
            <p:cxnSp>
              <p:nvCxnSpPr>
                <p:cNvPr id="799" name="Straight Connector 798">
                  <a:extLst>
                    <a:ext uri="{FF2B5EF4-FFF2-40B4-BE49-F238E27FC236}">
                      <a16:creationId xmlns:a16="http://schemas.microsoft.com/office/drawing/2014/main" id="{AF82D9F8-DF56-414E-B607-1A2EAECE6D93}"/>
                    </a:ext>
                  </a:extLst>
                </p:cNvPr>
                <p:cNvCxnSpPr>
                  <a:cxnSpLocks/>
                </p:cNvCxnSpPr>
                <p:nvPr/>
              </p:nvCxnSpPr>
              <p:spPr>
                <a:xfrm flipH="1">
                  <a:off x="5538794" y="3159918"/>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6" name="Straight Connector 805">
                  <a:extLst>
                    <a:ext uri="{FF2B5EF4-FFF2-40B4-BE49-F238E27FC236}">
                      <a16:creationId xmlns:a16="http://schemas.microsoft.com/office/drawing/2014/main" id="{A04FA92F-E884-47A4-8FA8-EF646015E4E6}"/>
                    </a:ext>
                  </a:extLst>
                </p:cNvPr>
                <p:cNvCxnSpPr>
                  <a:cxnSpLocks/>
                </p:cNvCxnSpPr>
                <p:nvPr/>
              </p:nvCxnSpPr>
              <p:spPr>
                <a:xfrm flipH="1">
                  <a:off x="5538794" y="2978943"/>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ABFC656F-C924-4345-870F-AADBD593E1B9}"/>
                    </a:ext>
                  </a:extLst>
                </p:cNvPr>
                <p:cNvCxnSpPr>
                  <a:cxnSpLocks/>
                </p:cNvCxnSpPr>
                <p:nvPr/>
              </p:nvCxnSpPr>
              <p:spPr>
                <a:xfrm flipH="1">
                  <a:off x="5538794" y="2807493"/>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DCC99966-B85B-473A-A034-47E6A2204847}"/>
                    </a:ext>
                  </a:extLst>
                </p:cNvPr>
                <p:cNvCxnSpPr>
                  <a:cxnSpLocks/>
                </p:cNvCxnSpPr>
                <p:nvPr/>
              </p:nvCxnSpPr>
              <p:spPr>
                <a:xfrm flipH="1">
                  <a:off x="5538794" y="2728912"/>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2AE5E433-5CF4-46F9-8FC2-DA5515B234DD}"/>
                    </a:ext>
                  </a:extLst>
                </p:cNvPr>
                <p:cNvCxnSpPr>
                  <a:cxnSpLocks/>
                </p:cNvCxnSpPr>
                <p:nvPr/>
              </p:nvCxnSpPr>
              <p:spPr>
                <a:xfrm flipH="1">
                  <a:off x="5538794" y="2647949"/>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CABE18CF-1E24-4371-8D06-161453D89D8A}"/>
                    </a:ext>
                  </a:extLst>
                </p:cNvPr>
                <p:cNvCxnSpPr>
                  <a:cxnSpLocks/>
                </p:cNvCxnSpPr>
                <p:nvPr/>
              </p:nvCxnSpPr>
              <p:spPr>
                <a:xfrm flipH="1">
                  <a:off x="5538794" y="2569368"/>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8A43B0FF-CFE7-4A38-9399-9C5F8472D561}"/>
                    </a:ext>
                  </a:extLst>
                </p:cNvPr>
                <p:cNvCxnSpPr>
                  <a:cxnSpLocks/>
                </p:cNvCxnSpPr>
                <p:nvPr/>
              </p:nvCxnSpPr>
              <p:spPr>
                <a:xfrm flipH="1">
                  <a:off x="5538794" y="2495549"/>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74" name="Straight Connector 873">
                  <a:extLst>
                    <a:ext uri="{FF2B5EF4-FFF2-40B4-BE49-F238E27FC236}">
                      <a16:creationId xmlns:a16="http://schemas.microsoft.com/office/drawing/2014/main" id="{64A3099C-C41C-4090-B049-D165D698167B}"/>
                    </a:ext>
                  </a:extLst>
                </p:cNvPr>
                <p:cNvCxnSpPr>
                  <a:cxnSpLocks/>
                </p:cNvCxnSpPr>
                <p:nvPr/>
              </p:nvCxnSpPr>
              <p:spPr>
                <a:xfrm flipH="1">
                  <a:off x="5538794" y="2300287"/>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a:extLst>
                    <a:ext uri="{FF2B5EF4-FFF2-40B4-BE49-F238E27FC236}">
                      <a16:creationId xmlns:a16="http://schemas.microsoft.com/office/drawing/2014/main" id="{DEE2968D-D8B3-429B-9EDA-656E3C775FBB}"/>
                    </a:ext>
                  </a:extLst>
                </p:cNvPr>
                <p:cNvCxnSpPr>
                  <a:cxnSpLocks/>
                </p:cNvCxnSpPr>
                <p:nvPr/>
              </p:nvCxnSpPr>
              <p:spPr>
                <a:xfrm flipH="1">
                  <a:off x="5538794" y="2383630"/>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2" name="Straight Connector 941">
                  <a:extLst>
                    <a:ext uri="{FF2B5EF4-FFF2-40B4-BE49-F238E27FC236}">
                      <a16:creationId xmlns:a16="http://schemas.microsoft.com/office/drawing/2014/main" id="{46D36D0C-B7C5-49FE-B8EA-FF6BB4AEC3E4}"/>
                    </a:ext>
                  </a:extLst>
                </p:cNvPr>
                <p:cNvCxnSpPr>
                  <a:cxnSpLocks/>
                </p:cNvCxnSpPr>
                <p:nvPr/>
              </p:nvCxnSpPr>
              <p:spPr>
                <a:xfrm flipH="1">
                  <a:off x="5538794" y="2207418"/>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5" name="Straight Connector 944">
                  <a:extLst>
                    <a:ext uri="{FF2B5EF4-FFF2-40B4-BE49-F238E27FC236}">
                      <a16:creationId xmlns:a16="http://schemas.microsoft.com/office/drawing/2014/main" id="{66C18977-96AB-4CDD-B5C4-0B80E62B4113}"/>
                    </a:ext>
                  </a:extLst>
                </p:cNvPr>
                <p:cNvCxnSpPr>
                  <a:cxnSpLocks/>
                </p:cNvCxnSpPr>
                <p:nvPr/>
              </p:nvCxnSpPr>
              <p:spPr>
                <a:xfrm flipH="1">
                  <a:off x="5538794" y="2131218"/>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6" name="Straight Connector 945">
                  <a:extLst>
                    <a:ext uri="{FF2B5EF4-FFF2-40B4-BE49-F238E27FC236}">
                      <a16:creationId xmlns:a16="http://schemas.microsoft.com/office/drawing/2014/main" id="{166200D0-0105-415A-8C6B-7109E3FF0BB3}"/>
                    </a:ext>
                  </a:extLst>
                </p:cNvPr>
                <p:cNvCxnSpPr>
                  <a:cxnSpLocks/>
                </p:cNvCxnSpPr>
                <p:nvPr/>
              </p:nvCxnSpPr>
              <p:spPr>
                <a:xfrm flipH="1">
                  <a:off x="5538794" y="2052637"/>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7" name="Straight Connector 946">
                  <a:extLst>
                    <a:ext uri="{FF2B5EF4-FFF2-40B4-BE49-F238E27FC236}">
                      <a16:creationId xmlns:a16="http://schemas.microsoft.com/office/drawing/2014/main" id="{83547E2C-050B-4C1C-A9BE-18CE8279FF85}"/>
                    </a:ext>
                  </a:extLst>
                </p:cNvPr>
                <p:cNvCxnSpPr>
                  <a:cxnSpLocks/>
                </p:cNvCxnSpPr>
                <p:nvPr/>
              </p:nvCxnSpPr>
              <p:spPr>
                <a:xfrm flipH="1">
                  <a:off x="5538794" y="1976436"/>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715" name="Group 714">
                <a:extLst>
                  <a:ext uri="{FF2B5EF4-FFF2-40B4-BE49-F238E27FC236}">
                    <a16:creationId xmlns:a16="http://schemas.microsoft.com/office/drawing/2014/main" id="{482E94D6-6C5B-45C2-879C-1395945672D1}"/>
                  </a:ext>
                </a:extLst>
              </p:cNvPr>
              <p:cNvGrpSpPr/>
              <p:nvPr/>
            </p:nvGrpSpPr>
            <p:grpSpPr>
              <a:xfrm>
                <a:off x="5676900" y="1876425"/>
                <a:ext cx="2583656" cy="1483519"/>
                <a:chOff x="5676900" y="1876425"/>
                <a:chExt cx="2574132" cy="1483519"/>
              </a:xfrm>
            </p:grpSpPr>
            <p:cxnSp>
              <p:nvCxnSpPr>
                <p:cNvPr id="719" name="Straight Connector 718">
                  <a:extLst>
                    <a:ext uri="{FF2B5EF4-FFF2-40B4-BE49-F238E27FC236}">
                      <a16:creationId xmlns:a16="http://schemas.microsoft.com/office/drawing/2014/main" id="{4B4A303D-3E3C-4D3E-9B24-825FE6C383AF}"/>
                    </a:ext>
                  </a:extLst>
                </p:cNvPr>
                <p:cNvCxnSpPr/>
                <p:nvPr/>
              </p:nvCxnSpPr>
              <p:spPr>
                <a:xfrm>
                  <a:off x="5676900"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0" name="Straight Connector 719">
                  <a:extLst>
                    <a:ext uri="{FF2B5EF4-FFF2-40B4-BE49-F238E27FC236}">
                      <a16:creationId xmlns:a16="http://schemas.microsoft.com/office/drawing/2014/main" id="{AB883112-0CB0-4235-9570-CB39A4A9D2AF}"/>
                    </a:ext>
                  </a:extLst>
                </p:cNvPr>
                <p:cNvCxnSpPr/>
                <p:nvPr/>
              </p:nvCxnSpPr>
              <p:spPr>
                <a:xfrm>
                  <a:off x="5793906"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4" name="Straight Connector 723">
                  <a:extLst>
                    <a:ext uri="{FF2B5EF4-FFF2-40B4-BE49-F238E27FC236}">
                      <a16:creationId xmlns:a16="http://schemas.microsoft.com/office/drawing/2014/main" id="{A958E4B2-D8CB-401B-880D-CBFDF8F31A98}"/>
                    </a:ext>
                  </a:extLst>
                </p:cNvPr>
                <p:cNvCxnSpPr/>
                <p:nvPr/>
              </p:nvCxnSpPr>
              <p:spPr>
                <a:xfrm>
                  <a:off x="5910912"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8" name="Straight Connector 727">
                  <a:extLst>
                    <a:ext uri="{FF2B5EF4-FFF2-40B4-BE49-F238E27FC236}">
                      <a16:creationId xmlns:a16="http://schemas.microsoft.com/office/drawing/2014/main" id="{6564C800-BF4A-4603-A92F-33CECD75D725}"/>
                    </a:ext>
                  </a:extLst>
                </p:cNvPr>
                <p:cNvCxnSpPr/>
                <p:nvPr/>
              </p:nvCxnSpPr>
              <p:spPr>
                <a:xfrm>
                  <a:off x="6027918"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id="{3E4B0D1C-0ECF-4C7E-B220-733A0E8317BF}"/>
                    </a:ext>
                  </a:extLst>
                </p:cNvPr>
                <p:cNvCxnSpPr/>
                <p:nvPr/>
              </p:nvCxnSpPr>
              <p:spPr>
                <a:xfrm>
                  <a:off x="6144924"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id="{4C658864-3B8D-49CC-8533-5824E84FC1DD}"/>
                    </a:ext>
                  </a:extLst>
                </p:cNvPr>
                <p:cNvCxnSpPr/>
                <p:nvPr/>
              </p:nvCxnSpPr>
              <p:spPr>
                <a:xfrm>
                  <a:off x="6261930"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a:extLst>
                    <a:ext uri="{FF2B5EF4-FFF2-40B4-BE49-F238E27FC236}">
                      <a16:creationId xmlns:a16="http://schemas.microsoft.com/office/drawing/2014/main" id="{41085DDC-D0D5-4D49-8E9B-3FECE969B671}"/>
                    </a:ext>
                  </a:extLst>
                </p:cNvPr>
                <p:cNvCxnSpPr/>
                <p:nvPr/>
              </p:nvCxnSpPr>
              <p:spPr>
                <a:xfrm>
                  <a:off x="6378936"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2" name="Straight Connector 751">
                  <a:extLst>
                    <a:ext uri="{FF2B5EF4-FFF2-40B4-BE49-F238E27FC236}">
                      <a16:creationId xmlns:a16="http://schemas.microsoft.com/office/drawing/2014/main" id="{BFB02A1A-D3DE-40E6-A7D9-EAFF9C62DE8C}"/>
                    </a:ext>
                  </a:extLst>
                </p:cNvPr>
                <p:cNvCxnSpPr/>
                <p:nvPr/>
              </p:nvCxnSpPr>
              <p:spPr>
                <a:xfrm>
                  <a:off x="6495942"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id="{227DFDE0-5972-4625-B353-6B26E545EA31}"/>
                    </a:ext>
                  </a:extLst>
                </p:cNvPr>
                <p:cNvCxnSpPr/>
                <p:nvPr/>
              </p:nvCxnSpPr>
              <p:spPr>
                <a:xfrm>
                  <a:off x="6612948"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61" name="Straight Connector 760">
                  <a:extLst>
                    <a:ext uri="{FF2B5EF4-FFF2-40B4-BE49-F238E27FC236}">
                      <a16:creationId xmlns:a16="http://schemas.microsoft.com/office/drawing/2014/main" id="{1537691A-996D-4CAD-AFA3-0EB486E755DD}"/>
                    </a:ext>
                  </a:extLst>
                </p:cNvPr>
                <p:cNvCxnSpPr/>
                <p:nvPr/>
              </p:nvCxnSpPr>
              <p:spPr>
                <a:xfrm>
                  <a:off x="6729954"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62" name="Straight Connector 761">
                  <a:extLst>
                    <a:ext uri="{FF2B5EF4-FFF2-40B4-BE49-F238E27FC236}">
                      <a16:creationId xmlns:a16="http://schemas.microsoft.com/office/drawing/2014/main" id="{7318A0DE-EB4F-4C85-BA39-B1E2FF333942}"/>
                    </a:ext>
                  </a:extLst>
                </p:cNvPr>
                <p:cNvCxnSpPr/>
                <p:nvPr/>
              </p:nvCxnSpPr>
              <p:spPr>
                <a:xfrm>
                  <a:off x="6846960"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66" name="Straight Connector 765">
                  <a:extLst>
                    <a:ext uri="{FF2B5EF4-FFF2-40B4-BE49-F238E27FC236}">
                      <a16:creationId xmlns:a16="http://schemas.microsoft.com/office/drawing/2014/main" id="{95EC65E6-1FFD-4D03-B27D-42FAF5674766}"/>
                    </a:ext>
                  </a:extLst>
                </p:cNvPr>
                <p:cNvCxnSpPr/>
                <p:nvPr/>
              </p:nvCxnSpPr>
              <p:spPr>
                <a:xfrm>
                  <a:off x="6963966"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67" name="Straight Connector 766">
                  <a:extLst>
                    <a:ext uri="{FF2B5EF4-FFF2-40B4-BE49-F238E27FC236}">
                      <a16:creationId xmlns:a16="http://schemas.microsoft.com/office/drawing/2014/main" id="{A5347EB0-B4AA-47CF-82ED-CBE0D57C1C93}"/>
                    </a:ext>
                  </a:extLst>
                </p:cNvPr>
                <p:cNvCxnSpPr/>
                <p:nvPr/>
              </p:nvCxnSpPr>
              <p:spPr>
                <a:xfrm>
                  <a:off x="7080972"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68" name="Straight Connector 767">
                  <a:extLst>
                    <a:ext uri="{FF2B5EF4-FFF2-40B4-BE49-F238E27FC236}">
                      <a16:creationId xmlns:a16="http://schemas.microsoft.com/office/drawing/2014/main" id="{3376D66D-D70E-4D1C-B612-55B578D51576}"/>
                    </a:ext>
                  </a:extLst>
                </p:cNvPr>
                <p:cNvCxnSpPr/>
                <p:nvPr/>
              </p:nvCxnSpPr>
              <p:spPr>
                <a:xfrm>
                  <a:off x="7197978"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69" name="Straight Connector 768">
                  <a:extLst>
                    <a:ext uri="{FF2B5EF4-FFF2-40B4-BE49-F238E27FC236}">
                      <a16:creationId xmlns:a16="http://schemas.microsoft.com/office/drawing/2014/main" id="{A9A574B4-2800-4B6E-9ED6-EA53764E94BB}"/>
                    </a:ext>
                  </a:extLst>
                </p:cNvPr>
                <p:cNvCxnSpPr/>
                <p:nvPr/>
              </p:nvCxnSpPr>
              <p:spPr>
                <a:xfrm>
                  <a:off x="7314984"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0" name="Straight Connector 769">
                  <a:extLst>
                    <a:ext uri="{FF2B5EF4-FFF2-40B4-BE49-F238E27FC236}">
                      <a16:creationId xmlns:a16="http://schemas.microsoft.com/office/drawing/2014/main" id="{F130DA48-1E28-47EE-BAB4-3B64E5D0365D}"/>
                    </a:ext>
                  </a:extLst>
                </p:cNvPr>
                <p:cNvCxnSpPr/>
                <p:nvPr/>
              </p:nvCxnSpPr>
              <p:spPr>
                <a:xfrm>
                  <a:off x="7431990"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7" name="Straight Connector 776">
                  <a:extLst>
                    <a:ext uri="{FF2B5EF4-FFF2-40B4-BE49-F238E27FC236}">
                      <a16:creationId xmlns:a16="http://schemas.microsoft.com/office/drawing/2014/main" id="{ED17515A-FD0F-4144-AFE2-DFF8757E8219}"/>
                    </a:ext>
                  </a:extLst>
                </p:cNvPr>
                <p:cNvCxnSpPr/>
                <p:nvPr/>
              </p:nvCxnSpPr>
              <p:spPr>
                <a:xfrm>
                  <a:off x="7548996"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2E2D6D82-D20F-4556-8604-63C5AC28D986}"/>
                    </a:ext>
                  </a:extLst>
                </p:cNvPr>
                <p:cNvCxnSpPr/>
                <p:nvPr/>
              </p:nvCxnSpPr>
              <p:spPr>
                <a:xfrm>
                  <a:off x="7666002"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a:extLst>
                    <a:ext uri="{FF2B5EF4-FFF2-40B4-BE49-F238E27FC236}">
                      <a16:creationId xmlns:a16="http://schemas.microsoft.com/office/drawing/2014/main" id="{57BF42A7-CEB4-46AF-9BC0-69AEA943632B}"/>
                    </a:ext>
                  </a:extLst>
                </p:cNvPr>
                <p:cNvCxnSpPr/>
                <p:nvPr/>
              </p:nvCxnSpPr>
              <p:spPr>
                <a:xfrm>
                  <a:off x="7783008"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a:extLst>
                    <a:ext uri="{FF2B5EF4-FFF2-40B4-BE49-F238E27FC236}">
                      <a16:creationId xmlns:a16="http://schemas.microsoft.com/office/drawing/2014/main" id="{BB5C868E-C2C3-490C-AD17-FE48BDD933E9}"/>
                    </a:ext>
                  </a:extLst>
                </p:cNvPr>
                <p:cNvCxnSpPr/>
                <p:nvPr/>
              </p:nvCxnSpPr>
              <p:spPr>
                <a:xfrm>
                  <a:off x="7900014"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a:extLst>
                    <a:ext uri="{FF2B5EF4-FFF2-40B4-BE49-F238E27FC236}">
                      <a16:creationId xmlns:a16="http://schemas.microsoft.com/office/drawing/2014/main" id="{0D163A0C-C01A-4136-B506-3621C5976A31}"/>
                    </a:ext>
                  </a:extLst>
                </p:cNvPr>
                <p:cNvCxnSpPr/>
                <p:nvPr/>
              </p:nvCxnSpPr>
              <p:spPr>
                <a:xfrm>
                  <a:off x="8017020"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a:extLst>
                    <a:ext uri="{FF2B5EF4-FFF2-40B4-BE49-F238E27FC236}">
                      <a16:creationId xmlns:a16="http://schemas.microsoft.com/office/drawing/2014/main" id="{77E4AAA7-63DE-41AE-B447-82C22B3C34A4}"/>
                    </a:ext>
                  </a:extLst>
                </p:cNvPr>
                <p:cNvCxnSpPr/>
                <p:nvPr/>
              </p:nvCxnSpPr>
              <p:spPr>
                <a:xfrm>
                  <a:off x="8134026"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a:extLst>
                    <a:ext uri="{FF2B5EF4-FFF2-40B4-BE49-F238E27FC236}">
                      <a16:creationId xmlns:a16="http://schemas.microsoft.com/office/drawing/2014/main" id="{7AE6C777-A3D5-41C3-B08F-A3340BB0A8EB}"/>
                    </a:ext>
                  </a:extLst>
                </p:cNvPr>
                <p:cNvCxnSpPr/>
                <p:nvPr/>
              </p:nvCxnSpPr>
              <p:spPr>
                <a:xfrm>
                  <a:off x="8251032"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679" name="Rectangle 678">
              <a:extLst>
                <a:ext uri="{FF2B5EF4-FFF2-40B4-BE49-F238E27FC236}">
                  <a16:creationId xmlns:a16="http://schemas.microsoft.com/office/drawing/2014/main" id="{AC354890-1F58-40D5-833C-727B8DA7206C}"/>
                </a:ext>
              </a:extLst>
            </p:cNvPr>
            <p:cNvSpPr/>
            <p:nvPr/>
          </p:nvSpPr>
          <p:spPr>
            <a:xfrm>
              <a:off x="5543550" y="3445668"/>
              <a:ext cx="2764427" cy="14835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0" name="Straight Connector 679">
              <a:extLst>
                <a:ext uri="{FF2B5EF4-FFF2-40B4-BE49-F238E27FC236}">
                  <a16:creationId xmlns:a16="http://schemas.microsoft.com/office/drawing/2014/main" id="{5AE04C76-5852-4D7E-8BE5-691764B11A06}"/>
                </a:ext>
              </a:extLst>
            </p:cNvPr>
            <p:cNvCxnSpPr>
              <a:cxnSpLocks/>
            </p:cNvCxnSpPr>
            <p:nvPr/>
          </p:nvCxnSpPr>
          <p:spPr>
            <a:xfrm>
              <a:off x="5673184"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81" name="TextBox 680">
              <a:extLst>
                <a:ext uri="{FF2B5EF4-FFF2-40B4-BE49-F238E27FC236}">
                  <a16:creationId xmlns:a16="http://schemas.microsoft.com/office/drawing/2014/main" id="{09473D9E-DCCC-47E1-957F-6A6CDB12EA10}"/>
                </a:ext>
              </a:extLst>
            </p:cNvPr>
            <p:cNvSpPr txBox="1"/>
            <p:nvPr/>
          </p:nvSpPr>
          <p:spPr>
            <a:xfrm>
              <a:off x="5630705" y="5003928"/>
              <a:ext cx="84959"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0</a:t>
              </a:r>
            </a:p>
          </p:txBody>
        </p:sp>
        <p:cxnSp>
          <p:nvCxnSpPr>
            <p:cNvPr id="682" name="Straight Connector 681">
              <a:extLst>
                <a:ext uri="{FF2B5EF4-FFF2-40B4-BE49-F238E27FC236}">
                  <a16:creationId xmlns:a16="http://schemas.microsoft.com/office/drawing/2014/main" id="{200084C7-3654-4A76-B0E6-9F3184C2B4AB}"/>
                </a:ext>
              </a:extLst>
            </p:cNvPr>
            <p:cNvCxnSpPr>
              <a:cxnSpLocks/>
            </p:cNvCxnSpPr>
            <p:nvPr/>
          </p:nvCxnSpPr>
          <p:spPr>
            <a:xfrm>
              <a:off x="5906546"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83" name="TextBox 682">
              <a:extLst>
                <a:ext uri="{FF2B5EF4-FFF2-40B4-BE49-F238E27FC236}">
                  <a16:creationId xmlns:a16="http://schemas.microsoft.com/office/drawing/2014/main" id="{DD5C9740-C8D6-4CB0-8892-85C2B4F64B9F}"/>
                </a:ext>
              </a:extLst>
            </p:cNvPr>
            <p:cNvSpPr txBox="1"/>
            <p:nvPr/>
          </p:nvSpPr>
          <p:spPr>
            <a:xfrm>
              <a:off x="5864067" y="5003928"/>
              <a:ext cx="84959"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1</a:t>
              </a:r>
            </a:p>
          </p:txBody>
        </p:sp>
        <p:cxnSp>
          <p:nvCxnSpPr>
            <p:cNvPr id="684" name="Straight Connector 683">
              <a:extLst>
                <a:ext uri="{FF2B5EF4-FFF2-40B4-BE49-F238E27FC236}">
                  <a16:creationId xmlns:a16="http://schemas.microsoft.com/office/drawing/2014/main" id="{D3C8F579-9C9E-46FF-AACB-024ECEC37283}"/>
                </a:ext>
              </a:extLst>
            </p:cNvPr>
            <p:cNvCxnSpPr>
              <a:cxnSpLocks/>
            </p:cNvCxnSpPr>
            <p:nvPr/>
          </p:nvCxnSpPr>
          <p:spPr>
            <a:xfrm>
              <a:off x="6139908"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85" name="TextBox 684">
              <a:extLst>
                <a:ext uri="{FF2B5EF4-FFF2-40B4-BE49-F238E27FC236}">
                  <a16:creationId xmlns:a16="http://schemas.microsoft.com/office/drawing/2014/main" id="{66F7B26D-5F8F-463B-9EBA-289BC054583A}"/>
                </a:ext>
              </a:extLst>
            </p:cNvPr>
            <p:cNvSpPr txBox="1"/>
            <p:nvPr/>
          </p:nvSpPr>
          <p:spPr>
            <a:xfrm>
              <a:off x="6097429" y="5003928"/>
              <a:ext cx="84959"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2</a:t>
              </a:r>
            </a:p>
          </p:txBody>
        </p:sp>
        <p:cxnSp>
          <p:nvCxnSpPr>
            <p:cNvPr id="686" name="Straight Connector 685">
              <a:extLst>
                <a:ext uri="{FF2B5EF4-FFF2-40B4-BE49-F238E27FC236}">
                  <a16:creationId xmlns:a16="http://schemas.microsoft.com/office/drawing/2014/main" id="{598C564E-B24C-4DF3-9E75-4BF0D735FE99}"/>
                </a:ext>
              </a:extLst>
            </p:cNvPr>
            <p:cNvCxnSpPr>
              <a:cxnSpLocks/>
            </p:cNvCxnSpPr>
            <p:nvPr/>
          </p:nvCxnSpPr>
          <p:spPr>
            <a:xfrm>
              <a:off x="6378034"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87" name="TextBox 686">
              <a:extLst>
                <a:ext uri="{FF2B5EF4-FFF2-40B4-BE49-F238E27FC236}">
                  <a16:creationId xmlns:a16="http://schemas.microsoft.com/office/drawing/2014/main" id="{B7181042-5E58-476C-B67B-61B16ED46A50}"/>
                </a:ext>
              </a:extLst>
            </p:cNvPr>
            <p:cNvSpPr txBox="1"/>
            <p:nvPr/>
          </p:nvSpPr>
          <p:spPr>
            <a:xfrm>
              <a:off x="6335555" y="5003928"/>
              <a:ext cx="84959"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3</a:t>
              </a:r>
            </a:p>
          </p:txBody>
        </p:sp>
        <p:cxnSp>
          <p:nvCxnSpPr>
            <p:cNvPr id="688" name="Straight Connector 687">
              <a:extLst>
                <a:ext uri="{FF2B5EF4-FFF2-40B4-BE49-F238E27FC236}">
                  <a16:creationId xmlns:a16="http://schemas.microsoft.com/office/drawing/2014/main" id="{95226AE0-CF69-4AC7-9F9E-03FB113D96AF}"/>
                </a:ext>
              </a:extLst>
            </p:cNvPr>
            <p:cNvCxnSpPr>
              <a:cxnSpLocks/>
            </p:cNvCxnSpPr>
            <p:nvPr/>
          </p:nvCxnSpPr>
          <p:spPr>
            <a:xfrm>
              <a:off x="6611396"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89" name="TextBox 688">
              <a:extLst>
                <a:ext uri="{FF2B5EF4-FFF2-40B4-BE49-F238E27FC236}">
                  <a16:creationId xmlns:a16="http://schemas.microsoft.com/office/drawing/2014/main" id="{3998461A-E842-44D9-A52E-65EB347ACF15}"/>
                </a:ext>
              </a:extLst>
            </p:cNvPr>
            <p:cNvSpPr txBox="1"/>
            <p:nvPr/>
          </p:nvSpPr>
          <p:spPr>
            <a:xfrm>
              <a:off x="6568917" y="5003928"/>
              <a:ext cx="84959"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4</a:t>
              </a:r>
            </a:p>
          </p:txBody>
        </p:sp>
        <p:cxnSp>
          <p:nvCxnSpPr>
            <p:cNvPr id="690" name="Straight Connector 689">
              <a:extLst>
                <a:ext uri="{FF2B5EF4-FFF2-40B4-BE49-F238E27FC236}">
                  <a16:creationId xmlns:a16="http://schemas.microsoft.com/office/drawing/2014/main" id="{B424194F-1A17-4A08-A7E0-1923A5B4827B}"/>
                </a:ext>
              </a:extLst>
            </p:cNvPr>
            <p:cNvCxnSpPr>
              <a:cxnSpLocks/>
            </p:cNvCxnSpPr>
            <p:nvPr/>
          </p:nvCxnSpPr>
          <p:spPr>
            <a:xfrm>
              <a:off x="6844758"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91" name="TextBox 690">
              <a:extLst>
                <a:ext uri="{FF2B5EF4-FFF2-40B4-BE49-F238E27FC236}">
                  <a16:creationId xmlns:a16="http://schemas.microsoft.com/office/drawing/2014/main" id="{7C9580AE-76B2-4757-9F52-CBA213E3FB6A}"/>
                </a:ext>
              </a:extLst>
            </p:cNvPr>
            <p:cNvSpPr txBox="1"/>
            <p:nvPr/>
          </p:nvSpPr>
          <p:spPr>
            <a:xfrm>
              <a:off x="6802279" y="5003928"/>
              <a:ext cx="84959"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5</a:t>
              </a:r>
            </a:p>
          </p:txBody>
        </p:sp>
        <p:cxnSp>
          <p:nvCxnSpPr>
            <p:cNvPr id="692" name="Straight Connector 691">
              <a:extLst>
                <a:ext uri="{FF2B5EF4-FFF2-40B4-BE49-F238E27FC236}">
                  <a16:creationId xmlns:a16="http://schemas.microsoft.com/office/drawing/2014/main" id="{30E1D59D-52C9-4794-98E0-5CA049FC9D8A}"/>
                </a:ext>
              </a:extLst>
            </p:cNvPr>
            <p:cNvCxnSpPr>
              <a:cxnSpLocks/>
            </p:cNvCxnSpPr>
            <p:nvPr/>
          </p:nvCxnSpPr>
          <p:spPr>
            <a:xfrm>
              <a:off x="7087647"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93" name="TextBox 692">
              <a:extLst>
                <a:ext uri="{FF2B5EF4-FFF2-40B4-BE49-F238E27FC236}">
                  <a16:creationId xmlns:a16="http://schemas.microsoft.com/office/drawing/2014/main" id="{EF8B640D-F2E7-4BA0-861B-1596698DE309}"/>
                </a:ext>
              </a:extLst>
            </p:cNvPr>
            <p:cNvSpPr txBox="1"/>
            <p:nvPr/>
          </p:nvSpPr>
          <p:spPr>
            <a:xfrm>
              <a:off x="7045168" y="5003928"/>
              <a:ext cx="84959"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6</a:t>
              </a:r>
            </a:p>
          </p:txBody>
        </p:sp>
        <p:cxnSp>
          <p:nvCxnSpPr>
            <p:cNvPr id="694" name="Straight Connector 693">
              <a:extLst>
                <a:ext uri="{FF2B5EF4-FFF2-40B4-BE49-F238E27FC236}">
                  <a16:creationId xmlns:a16="http://schemas.microsoft.com/office/drawing/2014/main" id="{04241ED0-85BC-4E39-86AF-A2662E600F2A}"/>
                </a:ext>
              </a:extLst>
            </p:cNvPr>
            <p:cNvCxnSpPr>
              <a:cxnSpLocks/>
            </p:cNvCxnSpPr>
            <p:nvPr/>
          </p:nvCxnSpPr>
          <p:spPr>
            <a:xfrm>
              <a:off x="7321009"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95" name="TextBox 694">
              <a:extLst>
                <a:ext uri="{FF2B5EF4-FFF2-40B4-BE49-F238E27FC236}">
                  <a16:creationId xmlns:a16="http://schemas.microsoft.com/office/drawing/2014/main" id="{5FB5337D-E8F3-40A5-8D82-06342FD85F9D}"/>
                </a:ext>
              </a:extLst>
            </p:cNvPr>
            <p:cNvSpPr txBox="1"/>
            <p:nvPr/>
          </p:nvSpPr>
          <p:spPr>
            <a:xfrm>
              <a:off x="7278530" y="5003928"/>
              <a:ext cx="84959"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7</a:t>
              </a:r>
            </a:p>
          </p:txBody>
        </p:sp>
        <p:cxnSp>
          <p:nvCxnSpPr>
            <p:cNvPr id="696" name="Straight Connector 695">
              <a:extLst>
                <a:ext uri="{FF2B5EF4-FFF2-40B4-BE49-F238E27FC236}">
                  <a16:creationId xmlns:a16="http://schemas.microsoft.com/office/drawing/2014/main" id="{8964011E-198B-4478-9D37-BB6CD810524A}"/>
                </a:ext>
              </a:extLst>
            </p:cNvPr>
            <p:cNvCxnSpPr>
              <a:cxnSpLocks/>
            </p:cNvCxnSpPr>
            <p:nvPr/>
          </p:nvCxnSpPr>
          <p:spPr>
            <a:xfrm>
              <a:off x="7554371"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97" name="TextBox 696">
              <a:extLst>
                <a:ext uri="{FF2B5EF4-FFF2-40B4-BE49-F238E27FC236}">
                  <a16:creationId xmlns:a16="http://schemas.microsoft.com/office/drawing/2014/main" id="{7A3714A7-CBC7-4F3B-969B-0FA426C29D75}"/>
                </a:ext>
              </a:extLst>
            </p:cNvPr>
            <p:cNvSpPr txBox="1"/>
            <p:nvPr/>
          </p:nvSpPr>
          <p:spPr>
            <a:xfrm>
              <a:off x="7511892" y="5003928"/>
              <a:ext cx="84959"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8</a:t>
              </a:r>
            </a:p>
          </p:txBody>
        </p:sp>
        <p:cxnSp>
          <p:nvCxnSpPr>
            <p:cNvPr id="699" name="Straight Connector 698">
              <a:extLst>
                <a:ext uri="{FF2B5EF4-FFF2-40B4-BE49-F238E27FC236}">
                  <a16:creationId xmlns:a16="http://schemas.microsoft.com/office/drawing/2014/main" id="{7E74274C-3330-45F4-992E-15A79C4837F2}"/>
                </a:ext>
              </a:extLst>
            </p:cNvPr>
            <p:cNvCxnSpPr>
              <a:cxnSpLocks/>
            </p:cNvCxnSpPr>
            <p:nvPr/>
          </p:nvCxnSpPr>
          <p:spPr>
            <a:xfrm>
              <a:off x="7792497"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00" name="TextBox 699">
              <a:extLst>
                <a:ext uri="{FF2B5EF4-FFF2-40B4-BE49-F238E27FC236}">
                  <a16:creationId xmlns:a16="http://schemas.microsoft.com/office/drawing/2014/main" id="{8D0AD2E5-079D-470D-83F4-C956148CA97F}"/>
                </a:ext>
              </a:extLst>
            </p:cNvPr>
            <p:cNvSpPr txBox="1"/>
            <p:nvPr/>
          </p:nvSpPr>
          <p:spPr>
            <a:xfrm>
              <a:off x="7750018" y="5003928"/>
              <a:ext cx="84959"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9</a:t>
              </a:r>
            </a:p>
          </p:txBody>
        </p:sp>
        <p:cxnSp>
          <p:nvCxnSpPr>
            <p:cNvPr id="704" name="Straight Connector 703">
              <a:extLst>
                <a:ext uri="{FF2B5EF4-FFF2-40B4-BE49-F238E27FC236}">
                  <a16:creationId xmlns:a16="http://schemas.microsoft.com/office/drawing/2014/main" id="{D229A3B1-B770-4E31-8603-15C0B87A8A99}"/>
                </a:ext>
              </a:extLst>
            </p:cNvPr>
            <p:cNvCxnSpPr>
              <a:cxnSpLocks/>
            </p:cNvCxnSpPr>
            <p:nvPr/>
          </p:nvCxnSpPr>
          <p:spPr>
            <a:xfrm>
              <a:off x="8025859"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05" name="TextBox 704">
              <a:extLst>
                <a:ext uri="{FF2B5EF4-FFF2-40B4-BE49-F238E27FC236}">
                  <a16:creationId xmlns:a16="http://schemas.microsoft.com/office/drawing/2014/main" id="{73B113CD-5C97-4D54-9093-9B0CF8A7B566}"/>
                </a:ext>
              </a:extLst>
            </p:cNvPr>
            <p:cNvSpPr txBox="1"/>
            <p:nvPr/>
          </p:nvSpPr>
          <p:spPr>
            <a:xfrm>
              <a:off x="7940901" y="5003928"/>
              <a:ext cx="169918"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10</a:t>
              </a:r>
            </a:p>
          </p:txBody>
        </p:sp>
        <p:cxnSp>
          <p:nvCxnSpPr>
            <p:cNvPr id="709" name="Straight Connector 708">
              <a:extLst>
                <a:ext uri="{FF2B5EF4-FFF2-40B4-BE49-F238E27FC236}">
                  <a16:creationId xmlns:a16="http://schemas.microsoft.com/office/drawing/2014/main" id="{B65B49DB-799B-4AF1-9D2F-49FFCBFEE227}"/>
                </a:ext>
              </a:extLst>
            </p:cNvPr>
            <p:cNvCxnSpPr>
              <a:cxnSpLocks/>
            </p:cNvCxnSpPr>
            <p:nvPr/>
          </p:nvCxnSpPr>
          <p:spPr>
            <a:xfrm>
              <a:off x="8259221"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0" name="TextBox 709">
              <a:extLst>
                <a:ext uri="{FF2B5EF4-FFF2-40B4-BE49-F238E27FC236}">
                  <a16:creationId xmlns:a16="http://schemas.microsoft.com/office/drawing/2014/main" id="{1C6067DA-57B9-401E-A2E8-CD231EE70B59}"/>
                </a:ext>
              </a:extLst>
            </p:cNvPr>
            <p:cNvSpPr txBox="1"/>
            <p:nvPr/>
          </p:nvSpPr>
          <p:spPr>
            <a:xfrm>
              <a:off x="8179969" y="5003928"/>
              <a:ext cx="158506"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11</a:t>
              </a:r>
            </a:p>
          </p:txBody>
        </p:sp>
      </p:grpSp>
      <p:grpSp>
        <p:nvGrpSpPr>
          <p:cNvPr id="948" name="Group 947">
            <a:extLst>
              <a:ext uri="{FF2B5EF4-FFF2-40B4-BE49-F238E27FC236}">
                <a16:creationId xmlns:a16="http://schemas.microsoft.com/office/drawing/2014/main" id="{00F501BE-BC00-4109-B806-004891201434}"/>
              </a:ext>
            </a:extLst>
          </p:cNvPr>
          <p:cNvGrpSpPr/>
          <p:nvPr/>
        </p:nvGrpSpPr>
        <p:grpSpPr>
          <a:xfrm>
            <a:off x="5538794" y="1869281"/>
            <a:ext cx="2769183" cy="1490663"/>
            <a:chOff x="5538794" y="1869281"/>
            <a:chExt cx="2769183" cy="1490663"/>
          </a:xfrm>
        </p:grpSpPr>
        <p:grpSp>
          <p:nvGrpSpPr>
            <p:cNvPr id="949" name="Group 948">
              <a:extLst>
                <a:ext uri="{FF2B5EF4-FFF2-40B4-BE49-F238E27FC236}">
                  <a16:creationId xmlns:a16="http://schemas.microsoft.com/office/drawing/2014/main" id="{183F2FD5-D4C8-43F6-B1A3-E552B036F265}"/>
                </a:ext>
              </a:extLst>
            </p:cNvPr>
            <p:cNvGrpSpPr/>
            <p:nvPr/>
          </p:nvGrpSpPr>
          <p:grpSpPr>
            <a:xfrm>
              <a:off x="5538794" y="1876425"/>
              <a:ext cx="2767006" cy="1483519"/>
              <a:chOff x="5538794" y="1876425"/>
              <a:chExt cx="2767006" cy="1483519"/>
            </a:xfrm>
          </p:grpSpPr>
          <p:grpSp>
            <p:nvGrpSpPr>
              <p:cNvPr id="951" name="Group 950">
                <a:extLst>
                  <a:ext uri="{FF2B5EF4-FFF2-40B4-BE49-F238E27FC236}">
                    <a16:creationId xmlns:a16="http://schemas.microsoft.com/office/drawing/2014/main" id="{ADE1EC08-F88B-4422-B889-70C0FC706500}"/>
                  </a:ext>
                </a:extLst>
              </p:cNvPr>
              <p:cNvGrpSpPr/>
              <p:nvPr/>
            </p:nvGrpSpPr>
            <p:grpSpPr>
              <a:xfrm>
                <a:off x="5538794" y="1976436"/>
                <a:ext cx="2767006" cy="1183482"/>
                <a:chOff x="5538794" y="1976436"/>
                <a:chExt cx="2767006" cy="1183482"/>
              </a:xfrm>
            </p:grpSpPr>
            <p:cxnSp>
              <p:nvCxnSpPr>
                <p:cNvPr id="995" name="Straight Connector 994">
                  <a:extLst>
                    <a:ext uri="{FF2B5EF4-FFF2-40B4-BE49-F238E27FC236}">
                      <a16:creationId xmlns:a16="http://schemas.microsoft.com/office/drawing/2014/main" id="{53E55793-9B09-4849-9787-8DD4E34346D9}"/>
                    </a:ext>
                  </a:extLst>
                </p:cNvPr>
                <p:cNvCxnSpPr>
                  <a:cxnSpLocks/>
                </p:cNvCxnSpPr>
                <p:nvPr/>
              </p:nvCxnSpPr>
              <p:spPr>
                <a:xfrm flipH="1">
                  <a:off x="5538794" y="3159918"/>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96" name="Straight Connector 995">
                  <a:extLst>
                    <a:ext uri="{FF2B5EF4-FFF2-40B4-BE49-F238E27FC236}">
                      <a16:creationId xmlns:a16="http://schemas.microsoft.com/office/drawing/2014/main" id="{FAEAB25B-CC6F-4236-9BD9-51E30EF50DD2}"/>
                    </a:ext>
                  </a:extLst>
                </p:cNvPr>
                <p:cNvCxnSpPr>
                  <a:cxnSpLocks/>
                </p:cNvCxnSpPr>
                <p:nvPr/>
              </p:nvCxnSpPr>
              <p:spPr>
                <a:xfrm flipH="1">
                  <a:off x="5538794" y="2978943"/>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97" name="Straight Connector 996">
                  <a:extLst>
                    <a:ext uri="{FF2B5EF4-FFF2-40B4-BE49-F238E27FC236}">
                      <a16:creationId xmlns:a16="http://schemas.microsoft.com/office/drawing/2014/main" id="{D32C77BB-A3E3-4067-BC69-31AA32F29D70}"/>
                    </a:ext>
                  </a:extLst>
                </p:cNvPr>
                <p:cNvCxnSpPr>
                  <a:cxnSpLocks/>
                </p:cNvCxnSpPr>
                <p:nvPr/>
              </p:nvCxnSpPr>
              <p:spPr>
                <a:xfrm flipH="1">
                  <a:off x="5538794" y="2807493"/>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98" name="Straight Connector 997">
                  <a:extLst>
                    <a:ext uri="{FF2B5EF4-FFF2-40B4-BE49-F238E27FC236}">
                      <a16:creationId xmlns:a16="http://schemas.microsoft.com/office/drawing/2014/main" id="{600C5530-FAA8-4D07-B7AA-F7F7F4ED9D4C}"/>
                    </a:ext>
                  </a:extLst>
                </p:cNvPr>
                <p:cNvCxnSpPr>
                  <a:cxnSpLocks/>
                </p:cNvCxnSpPr>
                <p:nvPr/>
              </p:nvCxnSpPr>
              <p:spPr>
                <a:xfrm flipH="1">
                  <a:off x="5538794" y="2728912"/>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99" name="Straight Connector 998">
                  <a:extLst>
                    <a:ext uri="{FF2B5EF4-FFF2-40B4-BE49-F238E27FC236}">
                      <a16:creationId xmlns:a16="http://schemas.microsoft.com/office/drawing/2014/main" id="{87DEC973-E1C1-4327-8D28-6625552545AA}"/>
                    </a:ext>
                  </a:extLst>
                </p:cNvPr>
                <p:cNvCxnSpPr>
                  <a:cxnSpLocks/>
                </p:cNvCxnSpPr>
                <p:nvPr/>
              </p:nvCxnSpPr>
              <p:spPr>
                <a:xfrm flipH="1">
                  <a:off x="5538794" y="2647949"/>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00" name="Straight Connector 999">
                  <a:extLst>
                    <a:ext uri="{FF2B5EF4-FFF2-40B4-BE49-F238E27FC236}">
                      <a16:creationId xmlns:a16="http://schemas.microsoft.com/office/drawing/2014/main" id="{F3C14036-00D3-4EED-81C9-09916A830FD4}"/>
                    </a:ext>
                  </a:extLst>
                </p:cNvPr>
                <p:cNvCxnSpPr>
                  <a:cxnSpLocks/>
                </p:cNvCxnSpPr>
                <p:nvPr/>
              </p:nvCxnSpPr>
              <p:spPr>
                <a:xfrm flipH="1">
                  <a:off x="5538794" y="2569368"/>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01" name="Straight Connector 1000">
                  <a:extLst>
                    <a:ext uri="{FF2B5EF4-FFF2-40B4-BE49-F238E27FC236}">
                      <a16:creationId xmlns:a16="http://schemas.microsoft.com/office/drawing/2014/main" id="{372E62F9-BB26-4133-9500-5BBE7DF6FF7A}"/>
                    </a:ext>
                  </a:extLst>
                </p:cNvPr>
                <p:cNvCxnSpPr>
                  <a:cxnSpLocks/>
                </p:cNvCxnSpPr>
                <p:nvPr/>
              </p:nvCxnSpPr>
              <p:spPr>
                <a:xfrm flipH="1">
                  <a:off x="5538794" y="2495549"/>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02" name="Straight Connector 1001">
                  <a:extLst>
                    <a:ext uri="{FF2B5EF4-FFF2-40B4-BE49-F238E27FC236}">
                      <a16:creationId xmlns:a16="http://schemas.microsoft.com/office/drawing/2014/main" id="{ACA7BB9A-75BC-4BD5-84B3-893C3C899511}"/>
                    </a:ext>
                  </a:extLst>
                </p:cNvPr>
                <p:cNvCxnSpPr>
                  <a:cxnSpLocks/>
                </p:cNvCxnSpPr>
                <p:nvPr/>
              </p:nvCxnSpPr>
              <p:spPr>
                <a:xfrm flipH="1">
                  <a:off x="5538794" y="2300287"/>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03" name="Straight Connector 1002">
                  <a:extLst>
                    <a:ext uri="{FF2B5EF4-FFF2-40B4-BE49-F238E27FC236}">
                      <a16:creationId xmlns:a16="http://schemas.microsoft.com/office/drawing/2014/main" id="{06395803-1508-47B3-BA5A-C34EAD636513}"/>
                    </a:ext>
                  </a:extLst>
                </p:cNvPr>
                <p:cNvCxnSpPr>
                  <a:cxnSpLocks/>
                </p:cNvCxnSpPr>
                <p:nvPr/>
              </p:nvCxnSpPr>
              <p:spPr>
                <a:xfrm flipH="1">
                  <a:off x="5538794" y="2383630"/>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04" name="Straight Connector 1003">
                  <a:extLst>
                    <a:ext uri="{FF2B5EF4-FFF2-40B4-BE49-F238E27FC236}">
                      <a16:creationId xmlns:a16="http://schemas.microsoft.com/office/drawing/2014/main" id="{0D2A5724-58F3-4D09-AA8C-D5D65D8B1173}"/>
                    </a:ext>
                  </a:extLst>
                </p:cNvPr>
                <p:cNvCxnSpPr>
                  <a:cxnSpLocks/>
                </p:cNvCxnSpPr>
                <p:nvPr/>
              </p:nvCxnSpPr>
              <p:spPr>
                <a:xfrm flipH="1">
                  <a:off x="5538794" y="2207418"/>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05" name="Straight Connector 1004">
                  <a:extLst>
                    <a:ext uri="{FF2B5EF4-FFF2-40B4-BE49-F238E27FC236}">
                      <a16:creationId xmlns:a16="http://schemas.microsoft.com/office/drawing/2014/main" id="{D7A720F4-3B95-47D2-B610-963CD029AAD7}"/>
                    </a:ext>
                  </a:extLst>
                </p:cNvPr>
                <p:cNvCxnSpPr>
                  <a:cxnSpLocks/>
                </p:cNvCxnSpPr>
                <p:nvPr/>
              </p:nvCxnSpPr>
              <p:spPr>
                <a:xfrm flipH="1">
                  <a:off x="5538794" y="2131218"/>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06" name="Straight Connector 1005">
                  <a:extLst>
                    <a:ext uri="{FF2B5EF4-FFF2-40B4-BE49-F238E27FC236}">
                      <a16:creationId xmlns:a16="http://schemas.microsoft.com/office/drawing/2014/main" id="{B30E73C6-9FB2-43D6-AAB0-B6AB9A6FFF19}"/>
                    </a:ext>
                  </a:extLst>
                </p:cNvPr>
                <p:cNvCxnSpPr>
                  <a:cxnSpLocks/>
                </p:cNvCxnSpPr>
                <p:nvPr/>
              </p:nvCxnSpPr>
              <p:spPr>
                <a:xfrm flipH="1">
                  <a:off x="5538794" y="2052637"/>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07" name="Straight Connector 1006">
                  <a:extLst>
                    <a:ext uri="{FF2B5EF4-FFF2-40B4-BE49-F238E27FC236}">
                      <a16:creationId xmlns:a16="http://schemas.microsoft.com/office/drawing/2014/main" id="{4A9725E1-A13F-4965-8516-2AAED603ABE9}"/>
                    </a:ext>
                  </a:extLst>
                </p:cNvPr>
                <p:cNvCxnSpPr>
                  <a:cxnSpLocks/>
                </p:cNvCxnSpPr>
                <p:nvPr/>
              </p:nvCxnSpPr>
              <p:spPr>
                <a:xfrm flipH="1">
                  <a:off x="5538794" y="1976436"/>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952" name="Group 951">
                <a:extLst>
                  <a:ext uri="{FF2B5EF4-FFF2-40B4-BE49-F238E27FC236}">
                    <a16:creationId xmlns:a16="http://schemas.microsoft.com/office/drawing/2014/main" id="{841643E9-8145-4ED2-B6A6-DBF1B5489696}"/>
                  </a:ext>
                </a:extLst>
              </p:cNvPr>
              <p:cNvGrpSpPr/>
              <p:nvPr/>
            </p:nvGrpSpPr>
            <p:grpSpPr>
              <a:xfrm>
                <a:off x="5676900" y="1876425"/>
                <a:ext cx="2583656" cy="1483519"/>
                <a:chOff x="5676900" y="1876425"/>
                <a:chExt cx="2574132" cy="1483519"/>
              </a:xfrm>
            </p:grpSpPr>
            <p:cxnSp>
              <p:nvCxnSpPr>
                <p:cNvPr id="953" name="Straight Connector 952">
                  <a:extLst>
                    <a:ext uri="{FF2B5EF4-FFF2-40B4-BE49-F238E27FC236}">
                      <a16:creationId xmlns:a16="http://schemas.microsoft.com/office/drawing/2014/main" id="{A131CED9-9F54-4A78-9D8E-C6091B42A16B}"/>
                    </a:ext>
                  </a:extLst>
                </p:cNvPr>
                <p:cNvCxnSpPr/>
                <p:nvPr/>
              </p:nvCxnSpPr>
              <p:spPr>
                <a:xfrm>
                  <a:off x="5676900"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a:extLst>
                    <a:ext uri="{FF2B5EF4-FFF2-40B4-BE49-F238E27FC236}">
                      <a16:creationId xmlns:a16="http://schemas.microsoft.com/office/drawing/2014/main" id="{E218AC24-4B23-4CEE-A654-72EF767E04A0}"/>
                    </a:ext>
                  </a:extLst>
                </p:cNvPr>
                <p:cNvCxnSpPr/>
                <p:nvPr/>
              </p:nvCxnSpPr>
              <p:spPr>
                <a:xfrm>
                  <a:off x="5793906"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74" name="Straight Connector 973">
                  <a:extLst>
                    <a:ext uri="{FF2B5EF4-FFF2-40B4-BE49-F238E27FC236}">
                      <a16:creationId xmlns:a16="http://schemas.microsoft.com/office/drawing/2014/main" id="{1AF27C26-CE37-4C73-AC9B-8EC5AA500EF9}"/>
                    </a:ext>
                  </a:extLst>
                </p:cNvPr>
                <p:cNvCxnSpPr/>
                <p:nvPr/>
              </p:nvCxnSpPr>
              <p:spPr>
                <a:xfrm>
                  <a:off x="5910912"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75" name="Straight Connector 974">
                  <a:extLst>
                    <a:ext uri="{FF2B5EF4-FFF2-40B4-BE49-F238E27FC236}">
                      <a16:creationId xmlns:a16="http://schemas.microsoft.com/office/drawing/2014/main" id="{8400748E-85B4-4A9C-9BA2-2FBB06BD431D}"/>
                    </a:ext>
                  </a:extLst>
                </p:cNvPr>
                <p:cNvCxnSpPr/>
                <p:nvPr/>
              </p:nvCxnSpPr>
              <p:spPr>
                <a:xfrm>
                  <a:off x="6027918"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76" name="Straight Connector 975">
                  <a:extLst>
                    <a:ext uri="{FF2B5EF4-FFF2-40B4-BE49-F238E27FC236}">
                      <a16:creationId xmlns:a16="http://schemas.microsoft.com/office/drawing/2014/main" id="{51FE8E5E-2B50-47C9-B0E8-E87D6D14469B}"/>
                    </a:ext>
                  </a:extLst>
                </p:cNvPr>
                <p:cNvCxnSpPr/>
                <p:nvPr/>
              </p:nvCxnSpPr>
              <p:spPr>
                <a:xfrm>
                  <a:off x="6144924"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77" name="Straight Connector 976">
                  <a:extLst>
                    <a:ext uri="{FF2B5EF4-FFF2-40B4-BE49-F238E27FC236}">
                      <a16:creationId xmlns:a16="http://schemas.microsoft.com/office/drawing/2014/main" id="{E02FF5BF-4620-4C35-9BF8-FC95BF86EB8C}"/>
                    </a:ext>
                  </a:extLst>
                </p:cNvPr>
                <p:cNvCxnSpPr/>
                <p:nvPr/>
              </p:nvCxnSpPr>
              <p:spPr>
                <a:xfrm>
                  <a:off x="6261930"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78" name="Straight Connector 977">
                  <a:extLst>
                    <a:ext uri="{FF2B5EF4-FFF2-40B4-BE49-F238E27FC236}">
                      <a16:creationId xmlns:a16="http://schemas.microsoft.com/office/drawing/2014/main" id="{05AC638F-ABFE-4745-9E1C-AC1CA58948DE}"/>
                    </a:ext>
                  </a:extLst>
                </p:cNvPr>
                <p:cNvCxnSpPr/>
                <p:nvPr/>
              </p:nvCxnSpPr>
              <p:spPr>
                <a:xfrm>
                  <a:off x="6378936"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79" name="Straight Connector 978">
                  <a:extLst>
                    <a:ext uri="{FF2B5EF4-FFF2-40B4-BE49-F238E27FC236}">
                      <a16:creationId xmlns:a16="http://schemas.microsoft.com/office/drawing/2014/main" id="{B3703EE6-776A-4EC8-805D-DA12BDAC88F0}"/>
                    </a:ext>
                  </a:extLst>
                </p:cNvPr>
                <p:cNvCxnSpPr/>
                <p:nvPr/>
              </p:nvCxnSpPr>
              <p:spPr>
                <a:xfrm>
                  <a:off x="6495942"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0" name="Straight Connector 979">
                  <a:extLst>
                    <a:ext uri="{FF2B5EF4-FFF2-40B4-BE49-F238E27FC236}">
                      <a16:creationId xmlns:a16="http://schemas.microsoft.com/office/drawing/2014/main" id="{15437A55-0D51-40FC-AE54-4B1D0DC59E93}"/>
                    </a:ext>
                  </a:extLst>
                </p:cNvPr>
                <p:cNvCxnSpPr/>
                <p:nvPr/>
              </p:nvCxnSpPr>
              <p:spPr>
                <a:xfrm>
                  <a:off x="6612948"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1" name="Straight Connector 980">
                  <a:extLst>
                    <a:ext uri="{FF2B5EF4-FFF2-40B4-BE49-F238E27FC236}">
                      <a16:creationId xmlns:a16="http://schemas.microsoft.com/office/drawing/2014/main" id="{00617D3B-3E4B-4AA9-81C8-EA728B42DFBB}"/>
                    </a:ext>
                  </a:extLst>
                </p:cNvPr>
                <p:cNvCxnSpPr/>
                <p:nvPr/>
              </p:nvCxnSpPr>
              <p:spPr>
                <a:xfrm>
                  <a:off x="6729954"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2" name="Straight Connector 981">
                  <a:extLst>
                    <a:ext uri="{FF2B5EF4-FFF2-40B4-BE49-F238E27FC236}">
                      <a16:creationId xmlns:a16="http://schemas.microsoft.com/office/drawing/2014/main" id="{38A1A770-69EC-4186-BDF5-BD5AF91ADBD4}"/>
                    </a:ext>
                  </a:extLst>
                </p:cNvPr>
                <p:cNvCxnSpPr/>
                <p:nvPr/>
              </p:nvCxnSpPr>
              <p:spPr>
                <a:xfrm>
                  <a:off x="6846960"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3" name="Straight Connector 982">
                  <a:extLst>
                    <a:ext uri="{FF2B5EF4-FFF2-40B4-BE49-F238E27FC236}">
                      <a16:creationId xmlns:a16="http://schemas.microsoft.com/office/drawing/2014/main" id="{C56537DB-862E-4815-AEF0-B0E428A82897}"/>
                    </a:ext>
                  </a:extLst>
                </p:cNvPr>
                <p:cNvCxnSpPr/>
                <p:nvPr/>
              </p:nvCxnSpPr>
              <p:spPr>
                <a:xfrm>
                  <a:off x="6963966"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4" name="Straight Connector 983">
                  <a:extLst>
                    <a:ext uri="{FF2B5EF4-FFF2-40B4-BE49-F238E27FC236}">
                      <a16:creationId xmlns:a16="http://schemas.microsoft.com/office/drawing/2014/main" id="{0A18C209-3C24-42A5-88A0-B4331ACFF4E1}"/>
                    </a:ext>
                  </a:extLst>
                </p:cNvPr>
                <p:cNvCxnSpPr/>
                <p:nvPr/>
              </p:nvCxnSpPr>
              <p:spPr>
                <a:xfrm>
                  <a:off x="7080972"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5" name="Straight Connector 984">
                  <a:extLst>
                    <a:ext uri="{FF2B5EF4-FFF2-40B4-BE49-F238E27FC236}">
                      <a16:creationId xmlns:a16="http://schemas.microsoft.com/office/drawing/2014/main" id="{9E3D2E02-853E-42E9-9E4F-19EA38AB965A}"/>
                    </a:ext>
                  </a:extLst>
                </p:cNvPr>
                <p:cNvCxnSpPr/>
                <p:nvPr/>
              </p:nvCxnSpPr>
              <p:spPr>
                <a:xfrm>
                  <a:off x="7197978"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6" name="Straight Connector 985">
                  <a:extLst>
                    <a:ext uri="{FF2B5EF4-FFF2-40B4-BE49-F238E27FC236}">
                      <a16:creationId xmlns:a16="http://schemas.microsoft.com/office/drawing/2014/main" id="{8B8F415F-FC35-421C-A1D1-A8C949A7C96E}"/>
                    </a:ext>
                  </a:extLst>
                </p:cNvPr>
                <p:cNvCxnSpPr/>
                <p:nvPr/>
              </p:nvCxnSpPr>
              <p:spPr>
                <a:xfrm>
                  <a:off x="7314984"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7" name="Straight Connector 986">
                  <a:extLst>
                    <a:ext uri="{FF2B5EF4-FFF2-40B4-BE49-F238E27FC236}">
                      <a16:creationId xmlns:a16="http://schemas.microsoft.com/office/drawing/2014/main" id="{93DBBAE6-DB68-4619-BD65-242A6CE70C7A}"/>
                    </a:ext>
                  </a:extLst>
                </p:cNvPr>
                <p:cNvCxnSpPr/>
                <p:nvPr/>
              </p:nvCxnSpPr>
              <p:spPr>
                <a:xfrm>
                  <a:off x="7431990"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8" name="Straight Connector 987">
                  <a:extLst>
                    <a:ext uri="{FF2B5EF4-FFF2-40B4-BE49-F238E27FC236}">
                      <a16:creationId xmlns:a16="http://schemas.microsoft.com/office/drawing/2014/main" id="{D92C7BA3-959B-4F7A-B6AE-26474DD6B35C}"/>
                    </a:ext>
                  </a:extLst>
                </p:cNvPr>
                <p:cNvCxnSpPr/>
                <p:nvPr/>
              </p:nvCxnSpPr>
              <p:spPr>
                <a:xfrm>
                  <a:off x="7548996"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9" name="Straight Connector 988">
                  <a:extLst>
                    <a:ext uri="{FF2B5EF4-FFF2-40B4-BE49-F238E27FC236}">
                      <a16:creationId xmlns:a16="http://schemas.microsoft.com/office/drawing/2014/main" id="{C1A94C79-5B68-42A6-ABA9-BB6A44A749FE}"/>
                    </a:ext>
                  </a:extLst>
                </p:cNvPr>
                <p:cNvCxnSpPr/>
                <p:nvPr/>
              </p:nvCxnSpPr>
              <p:spPr>
                <a:xfrm>
                  <a:off x="7666002"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90" name="Straight Connector 989">
                  <a:extLst>
                    <a:ext uri="{FF2B5EF4-FFF2-40B4-BE49-F238E27FC236}">
                      <a16:creationId xmlns:a16="http://schemas.microsoft.com/office/drawing/2014/main" id="{483D064C-771C-47A0-895E-D24714056A26}"/>
                    </a:ext>
                  </a:extLst>
                </p:cNvPr>
                <p:cNvCxnSpPr/>
                <p:nvPr/>
              </p:nvCxnSpPr>
              <p:spPr>
                <a:xfrm>
                  <a:off x="7783008"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91" name="Straight Connector 990">
                  <a:extLst>
                    <a:ext uri="{FF2B5EF4-FFF2-40B4-BE49-F238E27FC236}">
                      <a16:creationId xmlns:a16="http://schemas.microsoft.com/office/drawing/2014/main" id="{C5CF22DC-F4CF-41FB-9CB1-175D4019040F}"/>
                    </a:ext>
                  </a:extLst>
                </p:cNvPr>
                <p:cNvCxnSpPr/>
                <p:nvPr/>
              </p:nvCxnSpPr>
              <p:spPr>
                <a:xfrm>
                  <a:off x="7900014"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92" name="Straight Connector 991">
                  <a:extLst>
                    <a:ext uri="{FF2B5EF4-FFF2-40B4-BE49-F238E27FC236}">
                      <a16:creationId xmlns:a16="http://schemas.microsoft.com/office/drawing/2014/main" id="{8EB83DA6-CBD9-474A-B130-4062E63F2EE2}"/>
                    </a:ext>
                  </a:extLst>
                </p:cNvPr>
                <p:cNvCxnSpPr/>
                <p:nvPr/>
              </p:nvCxnSpPr>
              <p:spPr>
                <a:xfrm>
                  <a:off x="8017020"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93" name="Straight Connector 992">
                  <a:extLst>
                    <a:ext uri="{FF2B5EF4-FFF2-40B4-BE49-F238E27FC236}">
                      <a16:creationId xmlns:a16="http://schemas.microsoft.com/office/drawing/2014/main" id="{890CE547-CC5C-4BF4-91AB-49B726092A63}"/>
                    </a:ext>
                  </a:extLst>
                </p:cNvPr>
                <p:cNvCxnSpPr/>
                <p:nvPr/>
              </p:nvCxnSpPr>
              <p:spPr>
                <a:xfrm>
                  <a:off x="8134026"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94" name="Straight Connector 993">
                  <a:extLst>
                    <a:ext uri="{FF2B5EF4-FFF2-40B4-BE49-F238E27FC236}">
                      <a16:creationId xmlns:a16="http://schemas.microsoft.com/office/drawing/2014/main" id="{8460BF19-80C5-4166-B8EA-FF23AB28B5FD}"/>
                    </a:ext>
                  </a:extLst>
                </p:cNvPr>
                <p:cNvCxnSpPr/>
                <p:nvPr/>
              </p:nvCxnSpPr>
              <p:spPr>
                <a:xfrm>
                  <a:off x="8251032"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950" name="Rectangle 949">
              <a:extLst>
                <a:ext uri="{FF2B5EF4-FFF2-40B4-BE49-F238E27FC236}">
                  <a16:creationId xmlns:a16="http://schemas.microsoft.com/office/drawing/2014/main" id="{9A49EE1B-1656-40AF-8678-42CC38C5B88C}"/>
                </a:ext>
              </a:extLst>
            </p:cNvPr>
            <p:cNvSpPr/>
            <p:nvPr/>
          </p:nvSpPr>
          <p:spPr>
            <a:xfrm>
              <a:off x="5543550" y="1869281"/>
              <a:ext cx="2764427" cy="14835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08" name="Group 1007">
            <a:extLst>
              <a:ext uri="{FF2B5EF4-FFF2-40B4-BE49-F238E27FC236}">
                <a16:creationId xmlns:a16="http://schemas.microsoft.com/office/drawing/2014/main" id="{A00F0025-8672-4ED6-8F75-0F2593AF0007}"/>
              </a:ext>
            </a:extLst>
          </p:cNvPr>
          <p:cNvGrpSpPr/>
          <p:nvPr/>
        </p:nvGrpSpPr>
        <p:grpSpPr>
          <a:xfrm>
            <a:off x="5643563" y="3590925"/>
            <a:ext cx="1252538" cy="1162050"/>
            <a:chOff x="5643563" y="2014538"/>
            <a:chExt cx="1252538" cy="1162050"/>
          </a:xfrm>
          <a:solidFill>
            <a:srgbClr val="0069B0"/>
          </a:solidFill>
        </p:grpSpPr>
        <p:grpSp>
          <p:nvGrpSpPr>
            <p:cNvPr id="1009" name="Group 1008">
              <a:extLst>
                <a:ext uri="{FF2B5EF4-FFF2-40B4-BE49-F238E27FC236}">
                  <a16:creationId xmlns:a16="http://schemas.microsoft.com/office/drawing/2014/main" id="{AA25E34B-F52C-4185-B675-BBC2196695EE}"/>
                </a:ext>
              </a:extLst>
            </p:cNvPr>
            <p:cNvGrpSpPr/>
            <p:nvPr/>
          </p:nvGrpSpPr>
          <p:grpSpPr>
            <a:xfrm>
              <a:off x="5643563" y="2628900"/>
              <a:ext cx="80963" cy="547688"/>
              <a:chOff x="5643563" y="2628900"/>
              <a:chExt cx="80963" cy="547688"/>
            </a:xfrm>
            <a:grpFill/>
          </p:grpSpPr>
          <p:cxnSp>
            <p:nvCxnSpPr>
              <p:cNvPr id="1034" name="Straight Connector 1033">
                <a:extLst>
                  <a:ext uri="{FF2B5EF4-FFF2-40B4-BE49-F238E27FC236}">
                    <a16:creationId xmlns:a16="http://schemas.microsoft.com/office/drawing/2014/main" id="{D0BFF293-77F5-4FE8-981D-FC3BACBC3CC4}"/>
                  </a:ext>
                </a:extLst>
              </p:cNvPr>
              <p:cNvCxnSpPr>
                <a:cxnSpLocks/>
              </p:cNvCxnSpPr>
              <p:nvPr/>
            </p:nvCxnSpPr>
            <p:spPr>
              <a:xfrm flipV="1">
                <a:off x="5679281" y="2855120"/>
                <a:ext cx="0" cy="321468"/>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035" name="Oval 1034">
                <a:extLst>
                  <a:ext uri="{FF2B5EF4-FFF2-40B4-BE49-F238E27FC236}">
                    <a16:creationId xmlns:a16="http://schemas.microsoft.com/office/drawing/2014/main" id="{1E78BA67-CECD-4D69-BC76-EDCA3C11B5D4}"/>
                  </a:ext>
                </a:extLst>
              </p:cNvPr>
              <p:cNvSpPr/>
              <p:nvPr/>
            </p:nvSpPr>
            <p:spPr>
              <a:xfrm>
                <a:off x="5643563" y="287655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6" name="Oval 1035">
                <a:extLst>
                  <a:ext uri="{FF2B5EF4-FFF2-40B4-BE49-F238E27FC236}">
                    <a16:creationId xmlns:a16="http://schemas.microsoft.com/office/drawing/2014/main" id="{661FF8FC-1614-4DEF-8C23-7DFDE2792BB6}"/>
                  </a:ext>
                </a:extLst>
              </p:cNvPr>
              <p:cNvSpPr/>
              <p:nvPr/>
            </p:nvSpPr>
            <p:spPr>
              <a:xfrm>
                <a:off x="5653088" y="2628900"/>
                <a:ext cx="71438" cy="71438"/>
              </a:xfrm>
              <a:prstGeom prst="ellipse">
                <a:avLst/>
              </a:prstGeom>
              <a:grpFill/>
              <a:ln>
                <a:solidFill>
                  <a:srgbClr val="007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10" name="Group 1009">
              <a:extLst>
                <a:ext uri="{FF2B5EF4-FFF2-40B4-BE49-F238E27FC236}">
                  <a16:creationId xmlns:a16="http://schemas.microsoft.com/office/drawing/2014/main" id="{512A5FC9-6CC1-4989-B683-AEB948571793}"/>
                </a:ext>
              </a:extLst>
            </p:cNvPr>
            <p:cNvGrpSpPr/>
            <p:nvPr/>
          </p:nvGrpSpPr>
          <p:grpSpPr>
            <a:xfrm>
              <a:off x="5879306" y="2107407"/>
              <a:ext cx="71438" cy="976314"/>
              <a:chOff x="5643563" y="2576513"/>
              <a:chExt cx="71438" cy="976314"/>
            </a:xfrm>
            <a:grpFill/>
          </p:grpSpPr>
          <p:cxnSp>
            <p:nvCxnSpPr>
              <p:cNvPr id="1032" name="Straight Connector 1031">
                <a:extLst>
                  <a:ext uri="{FF2B5EF4-FFF2-40B4-BE49-F238E27FC236}">
                    <a16:creationId xmlns:a16="http://schemas.microsoft.com/office/drawing/2014/main" id="{2BFADC42-2E2C-49C3-A3C2-BC584CD7EC4F}"/>
                  </a:ext>
                </a:extLst>
              </p:cNvPr>
              <p:cNvCxnSpPr>
                <a:cxnSpLocks/>
              </p:cNvCxnSpPr>
              <p:nvPr/>
            </p:nvCxnSpPr>
            <p:spPr>
              <a:xfrm flipV="1">
                <a:off x="5679281" y="2576513"/>
                <a:ext cx="0" cy="976314"/>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033" name="Oval 1032">
                <a:extLst>
                  <a:ext uri="{FF2B5EF4-FFF2-40B4-BE49-F238E27FC236}">
                    <a16:creationId xmlns:a16="http://schemas.microsoft.com/office/drawing/2014/main" id="{CD05BC9C-B214-40BD-8D68-A06AA49A4760}"/>
                  </a:ext>
                </a:extLst>
              </p:cNvPr>
              <p:cNvSpPr/>
              <p:nvPr/>
            </p:nvSpPr>
            <p:spPr>
              <a:xfrm>
                <a:off x="5643563" y="3031332"/>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11" name="Group 1010">
              <a:extLst>
                <a:ext uri="{FF2B5EF4-FFF2-40B4-BE49-F238E27FC236}">
                  <a16:creationId xmlns:a16="http://schemas.microsoft.com/office/drawing/2014/main" id="{11AAFD5D-A756-42ED-816E-03F911A5FCAA}"/>
                </a:ext>
              </a:extLst>
            </p:cNvPr>
            <p:cNvGrpSpPr/>
            <p:nvPr/>
          </p:nvGrpSpPr>
          <p:grpSpPr>
            <a:xfrm>
              <a:off x="6117431" y="2114551"/>
              <a:ext cx="71438" cy="707232"/>
              <a:chOff x="5643563" y="2652714"/>
              <a:chExt cx="71438" cy="707232"/>
            </a:xfrm>
            <a:grpFill/>
          </p:grpSpPr>
          <p:cxnSp>
            <p:nvCxnSpPr>
              <p:cNvPr id="1030" name="Straight Connector 1029">
                <a:extLst>
                  <a:ext uri="{FF2B5EF4-FFF2-40B4-BE49-F238E27FC236}">
                    <a16:creationId xmlns:a16="http://schemas.microsoft.com/office/drawing/2014/main" id="{39B15A73-907C-4D9A-98C5-9D7D971F6360}"/>
                  </a:ext>
                </a:extLst>
              </p:cNvPr>
              <p:cNvCxnSpPr>
                <a:cxnSpLocks/>
              </p:cNvCxnSpPr>
              <p:nvPr/>
            </p:nvCxnSpPr>
            <p:spPr>
              <a:xfrm flipV="1">
                <a:off x="5679281" y="2652714"/>
                <a:ext cx="0" cy="707232"/>
              </a:xfrm>
              <a:prstGeom prst="line">
                <a:avLst/>
              </a:prstGeom>
              <a:grpFill/>
              <a:ln w="28575">
                <a:solidFill>
                  <a:srgbClr val="007DA0"/>
                </a:solidFill>
              </a:ln>
            </p:spPr>
            <p:style>
              <a:lnRef idx="1">
                <a:schemeClr val="accent1"/>
              </a:lnRef>
              <a:fillRef idx="0">
                <a:schemeClr val="accent1"/>
              </a:fillRef>
              <a:effectRef idx="0">
                <a:schemeClr val="accent1"/>
              </a:effectRef>
              <a:fontRef idx="minor">
                <a:schemeClr val="tx1"/>
              </a:fontRef>
            </p:style>
          </p:cxnSp>
          <p:sp>
            <p:nvSpPr>
              <p:cNvPr id="1031" name="Oval 1030">
                <a:extLst>
                  <a:ext uri="{FF2B5EF4-FFF2-40B4-BE49-F238E27FC236}">
                    <a16:creationId xmlns:a16="http://schemas.microsoft.com/office/drawing/2014/main" id="{84CBA68C-96B8-4956-8050-86A12D737CB5}"/>
                  </a:ext>
                </a:extLst>
              </p:cNvPr>
              <p:cNvSpPr/>
              <p:nvPr/>
            </p:nvSpPr>
            <p:spPr>
              <a:xfrm>
                <a:off x="5643563" y="2769393"/>
                <a:ext cx="71438" cy="71438"/>
              </a:xfrm>
              <a:prstGeom prst="ellipse">
                <a:avLst/>
              </a:prstGeom>
              <a:grpFill/>
              <a:ln>
                <a:solidFill>
                  <a:srgbClr val="007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12" name="Group 1011">
              <a:extLst>
                <a:ext uri="{FF2B5EF4-FFF2-40B4-BE49-F238E27FC236}">
                  <a16:creationId xmlns:a16="http://schemas.microsoft.com/office/drawing/2014/main" id="{101C7D4A-CC95-4B28-9798-C921C974F031}"/>
                </a:ext>
              </a:extLst>
            </p:cNvPr>
            <p:cNvGrpSpPr/>
            <p:nvPr/>
          </p:nvGrpSpPr>
          <p:grpSpPr>
            <a:xfrm>
              <a:off x="6231731" y="2038351"/>
              <a:ext cx="71438" cy="285749"/>
              <a:chOff x="5643563" y="2583658"/>
              <a:chExt cx="71438" cy="285749"/>
            </a:xfrm>
            <a:grpFill/>
          </p:grpSpPr>
          <p:cxnSp>
            <p:nvCxnSpPr>
              <p:cNvPr id="1028" name="Straight Connector 1027">
                <a:extLst>
                  <a:ext uri="{FF2B5EF4-FFF2-40B4-BE49-F238E27FC236}">
                    <a16:creationId xmlns:a16="http://schemas.microsoft.com/office/drawing/2014/main" id="{F01CB6AF-CB92-4CB9-8238-FC820A1A57D6}"/>
                  </a:ext>
                </a:extLst>
              </p:cNvPr>
              <p:cNvCxnSpPr>
                <a:cxnSpLocks/>
              </p:cNvCxnSpPr>
              <p:nvPr/>
            </p:nvCxnSpPr>
            <p:spPr>
              <a:xfrm flipV="1">
                <a:off x="5679281" y="2583658"/>
                <a:ext cx="0" cy="285749"/>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029" name="Oval 1028">
                <a:extLst>
                  <a:ext uri="{FF2B5EF4-FFF2-40B4-BE49-F238E27FC236}">
                    <a16:creationId xmlns:a16="http://schemas.microsoft.com/office/drawing/2014/main" id="{02FD079D-45DF-4F11-8F3E-0AA8730015AE}"/>
                  </a:ext>
                </a:extLst>
              </p:cNvPr>
              <p:cNvSpPr/>
              <p:nvPr/>
            </p:nvSpPr>
            <p:spPr>
              <a:xfrm>
                <a:off x="5643563" y="2686050"/>
                <a:ext cx="71438" cy="71438"/>
              </a:xfrm>
              <a:prstGeom prst="ellipse">
                <a:avLst/>
              </a:prstGeom>
              <a:grpFill/>
              <a:ln>
                <a:solidFill>
                  <a:srgbClr val="007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13" name="Group 1012">
              <a:extLst>
                <a:ext uri="{FF2B5EF4-FFF2-40B4-BE49-F238E27FC236}">
                  <a16:creationId xmlns:a16="http://schemas.microsoft.com/office/drawing/2014/main" id="{175D4569-88B3-4AF1-A07B-7891B28EE7E4}"/>
                </a:ext>
              </a:extLst>
            </p:cNvPr>
            <p:cNvGrpSpPr/>
            <p:nvPr/>
          </p:nvGrpSpPr>
          <p:grpSpPr>
            <a:xfrm>
              <a:off x="6591300" y="2131220"/>
              <a:ext cx="71438" cy="97631"/>
              <a:chOff x="5643563" y="2721772"/>
              <a:chExt cx="71438" cy="97631"/>
            </a:xfrm>
            <a:grpFill/>
          </p:grpSpPr>
          <p:cxnSp>
            <p:nvCxnSpPr>
              <p:cNvPr id="1026" name="Straight Connector 1025">
                <a:extLst>
                  <a:ext uri="{FF2B5EF4-FFF2-40B4-BE49-F238E27FC236}">
                    <a16:creationId xmlns:a16="http://schemas.microsoft.com/office/drawing/2014/main" id="{A8D888A4-3F43-4D25-A9BF-284BB9366602}"/>
                  </a:ext>
                </a:extLst>
              </p:cNvPr>
              <p:cNvCxnSpPr>
                <a:cxnSpLocks/>
              </p:cNvCxnSpPr>
              <p:nvPr/>
            </p:nvCxnSpPr>
            <p:spPr>
              <a:xfrm flipV="1">
                <a:off x="5679281" y="2721772"/>
                <a:ext cx="0" cy="97631"/>
              </a:xfrm>
              <a:prstGeom prst="line">
                <a:avLst/>
              </a:prstGeom>
              <a:grpFill/>
              <a:ln w="28575">
                <a:solidFill>
                  <a:srgbClr val="007DA0"/>
                </a:solidFill>
              </a:ln>
            </p:spPr>
            <p:style>
              <a:lnRef idx="1">
                <a:schemeClr val="accent1"/>
              </a:lnRef>
              <a:fillRef idx="0">
                <a:schemeClr val="accent1"/>
              </a:fillRef>
              <a:effectRef idx="0">
                <a:schemeClr val="accent1"/>
              </a:effectRef>
              <a:fontRef idx="minor">
                <a:schemeClr val="tx1"/>
              </a:fontRef>
            </p:style>
          </p:cxnSp>
          <p:sp>
            <p:nvSpPr>
              <p:cNvPr id="1027" name="Oval 1026">
                <a:extLst>
                  <a:ext uri="{FF2B5EF4-FFF2-40B4-BE49-F238E27FC236}">
                    <a16:creationId xmlns:a16="http://schemas.microsoft.com/office/drawing/2014/main" id="{18D350F8-2BF6-4809-966A-D0B7C90C9F81}"/>
                  </a:ext>
                </a:extLst>
              </p:cNvPr>
              <p:cNvSpPr/>
              <p:nvPr/>
            </p:nvSpPr>
            <p:spPr>
              <a:xfrm>
                <a:off x="5643563" y="2726531"/>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14" name="Group 1013">
              <a:extLst>
                <a:ext uri="{FF2B5EF4-FFF2-40B4-BE49-F238E27FC236}">
                  <a16:creationId xmlns:a16="http://schemas.microsoft.com/office/drawing/2014/main" id="{5FAFA1C6-521D-429D-B6C4-BA336C54284C}"/>
                </a:ext>
              </a:extLst>
            </p:cNvPr>
            <p:cNvGrpSpPr/>
            <p:nvPr/>
          </p:nvGrpSpPr>
          <p:grpSpPr>
            <a:xfrm>
              <a:off x="6824663" y="2076452"/>
              <a:ext cx="71438" cy="140492"/>
              <a:chOff x="5641182" y="2662242"/>
              <a:chExt cx="71438" cy="140492"/>
            </a:xfrm>
            <a:grpFill/>
          </p:grpSpPr>
          <p:cxnSp>
            <p:nvCxnSpPr>
              <p:cNvPr id="1024" name="Straight Connector 1023">
                <a:extLst>
                  <a:ext uri="{FF2B5EF4-FFF2-40B4-BE49-F238E27FC236}">
                    <a16:creationId xmlns:a16="http://schemas.microsoft.com/office/drawing/2014/main" id="{35FB9C51-FCC1-4E77-9B1B-35530A30D128}"/>
                  </a:ext>
                </a:extLst>
              </p:cNvPr>
              <p:cNvCxnSpPr>
                <a:cxnSpLocks/>
              </p:cNvCxnSpPr>
              <p:nvPr/>
            </p:nvCxnSpPr>
            <p:spPr>
              <a:xfrm flipV="1">
                <a:off x="5676901" y="2662242"/>
                <a:ext cx="0" cy="140492"/>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025" name="Oval 1024">
                <a:extLst>
                  <a:ext uri="{FF2B5EF4-FFF2-40B4-BE49-F238E27FC236}">
                    <a16:creationId xmlns:a16="http://schemas.microsoft.com/office/drawing/2014/main" id="{A3873B66-B24B-4555-A0D6-0220A233DE14}"/>
                  </a:ext>
                </a:extLst>
              </p:cNvPr>
              <p:cNvSpPr/>
              <p:nvPr/>
            </p:nvSpPr>
            <p:spPr>
              <a:xfrm>
                <a:off x="5641182" y="2700336"/>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15" name="Group 1014">
              <a:extLst>
                <a:ext uri="{FF2B5EF4-FFF2-40B4-BE49-F238E27FC236}">
                  <a16:creationId xmlns:a16="http://schemas.microsoft.com/office/drawing/2014/main" id="{5682E7E5-2232-4CB6-825D-72EC7E20E1B9}"/>
                </a:ext>
              </a:extLst>
            </p:cNvPr>
            <p:cNvGrpSpPr/>
            <p:nvPr/>
          </p:nvGrpSpPr>
          <p:grpSpPr>
            <a:xfrm>
              <a:off x="6176962" y="2062163"/>
              <a:ext cx="71438" cy="773906"/>
              <a:chOff x="5643563" y="2609851"/>
              <a:chExt cx="71438" cy="773906"/>
            </a:xfrm>
            <a:grpFill/>
          </p:grpSpPr>
          <p:cxnSp>
            <p:nvCxnSpPr>
              <p:cNvPr id="1022" name="Straight Connector 1021">
                <a:extLst>
                  <a:ext uri="{FF2B5EF4-FFF2-40B4-BE49-F238E27FC236}">
                    <a16:creationId xmlns:a16="http://schemas.microsoft.com/office/drawing/2014/main" id="{501C3D67-FF41-4754-85DE-25BA3C33D6F8}"/>
                  </a:ext>
                </a:extLst>
              </p:cNvPr>
              <p:cNvCxnSpPr>
                <a:cxnSpLocks/>
              </p:cNvCxnSpPr>
              <p:nvPr/>
            </p:nvCxnSpPr>
            <p:spPr>
              <a:xfrm flipV="1">
                <a:off x="5679281" y="2609851"/>
                <a:ext cx="0" cy="773906"/>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023" name="Oval 1022">
                <a:extLst>
                  <a:ext uri="{FF2B5EF4-FFF2-40B4-BE49-F238E27FC236}">
                    <a16:creationId xmlns:a16="http://schemas.microsoft.com/office/drawing/2014/main" id="{9987CBF2-1216-4E9A-807F-B743F5B3EE75}"/>
                  </a:ext>
                </a:extLst>
              </p:cNvPr>
              <p:cNvSpPr/>
              <p:nvPr/>
            </p:nvSpPr>
            <p:spPr>
              <a:xfrm>
                <a:off x="5643563" y="2757487"/>
                <a:ext cx="71438" cy="71438"/>
              </a:xfrm>
              <a:prstGeom prst="ellipse">
                <a:avLst/>
              </a:prstGeom>
              <a:grpFill/>
              <a:ln>
                <a:solidFill>
                  <a:srgbClr val="007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16" name="Group 1015">
              <a:extLst>
                <a:ext uri="{FF2B5EF4-FFF2-40B4-BE49-F238E27FC236}">
                  <a16:creationId xmlns:a16="http://schemas.microsoft.com/office/drawing/2014/main" id="{14B476A9-E51C-4C85-A5F1-DCA11DCE0F37}"/>
                </a:ext>
              </a:extLst>
            </p:cNvPr>
            <p:cNvGrpSpPr/>
            <p:nvPr/>
          </p:nvGrpSpPr>
          <p:grpSpPr>
            <a:xfrm>
              <a:off x="5765006" y="2014538"/>
              <a:ext cx="71438" cy="471488"/>
              <a:chOff x="5643563" y="2424112"/>
              <a:chExt cx="71438" cy="471488"/>
            </a:xfrm>
            <a:grpFill/>
          </p:grpSpPr>
          <p:cxnSp>
            <p:nvCxnSpPr>
              <p:cNvPr id="1020" name="Straight Connector 1019">
                <a:extLst>
                  <a:ext uri="{FF2B5EF4-FFF2-40B4-BE49-F238E27FC236}">
                    <a16:creationId xmlns:a16="http://schemas.microsoft.com/office/drawing/2014/main" id="{9A76C0FC-11A7-44BB-8309-6615EA0F7740}"/>
                  </a:ext>
                </a:extLst>
              </p:cNvPr>
              <p:cNvCxnSpPr>
                <a:cxnSpLocks/>
              </p:cNvCxnSpPr>
              <p:nvPr/>
            </p:nvCxnSpPr>
            <p:spPr>
              <a:xfrm flipV="1">
                <a:off x="5679281" y="2424112"/>
                <a:ext cx="0" cy="471488"/>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021" name="Oval 1020">
                <a:extLst>
                  <a:ext uri="{FF2B5EF4-FFF2-40B4-BE49-F238E27FC236}">
                    <a16:creationId xmlns:a16="http://schemas.microsoft.com/office/drawing/2014/main" id="{25A908EB-B4FB-49E0-93A8-F1AD57F55F4C}"/>
                  </a:ext>
                </a:extLst>
              </p:cNvPr>
              <p:cNvSpPr/>
              <p:nvPr/>
            </p:nvSpPr>
            <p:spPr>
              <a:xfrm>
                <a:off x="5643563" y="2678906"/>
                <a:ext cx="71438" cy="71438"/>
              </a:xfrm>
              <a:prstGeom prst="ellipse">
                <a:avLst/>
              </a:prstGeom>
              <a:grpFill/>
              <a:ln>
                <a:solidFill>
                  <a:srgbClr val="007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17" name="Group 1016">
              <a:extLst>
                <a:ext uri="{FF2B5EF4-FFF2-40B4-BE49-F238E27FC236}">
                  <a16:creationId xmlns:a16="http://schemas.microsoft.com/office/drawing/2014/main" id="{CFE704C2-B9ED-4A62-88C9-31814F460CBC}"/>
                </a:ext>
              </a:extLst>
            </p:cNvPr>
            <p:cNvGrpSpPr/>
            <p:nvPr/>
          </p:nvGrpSpPr>
          <p:grpSpPr>
            <a:xfrm>
              <a:off x="5705474" y="2095502"/>
              <a:ext cx="71438" cy="426242"/>
              <a:chOff x="5643563" y="2409826"/>
              <a:chExt cx="71438" cy="426242"/>
            </a:xfrm>
            <a:grpFill/>
          </p:grpSpPr>
          <p:cxnSp>
            <p:nvCxnSpPr>
              <p:cNvPr id="1018" name="Straight Connector 1017">
                <a:extLst>
                  <a:ext uri="{FF2B5EF4-FFF2-40B4-BE49-F238E27FC236}">
                    <a16:creationId xmlns:a16="http://schemas.microsoft.com/office/drawing/2014/main" id="{4B8789C2-BC69-4090-B421-25367382EB58}"/>
                  </a:ext>
                </a:extLst>
              </p:cNvPr>
              <p:cNvCxnSpPr>
                <a:cxnSpLocks/>
              </p:cNvCxnSpPr>
              <p:nvPr/>
            </p:nvCxnSpPr>
            <p:spPr>
              <a:xfrm flipV="1">
                <a:off x="5679281" y="2409826"/>
                <a:ext cx="0" cy="426242"/>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019" name="Oval 1018">
                <a:extLst>
                  <a:ext uri="{FF2B5EF4-FFF2-40B4-BE49-F238E27FC236}">
                    <a16:creationId xmlns:a16="http://schemas.microsoft.com/office/drawing/2014/main" id="{258D5661-F799-41BE-82C7-3CCB3C1947DF}"/>
                  </a:ext>
                </a:extLst>
              </p:cNvPr>
              <p:cNvSpPr/>
              <p:nvPr/>
            </p:nvSpPr>
            <p:spPr>
              <a:xfrm>
                <a:off x="5643563" y="2640806"/>
                <a:ext cx="71438" cy="71438"/>
              </a:xfrm>
              <a:prstGeom prst="ellipse">
                <a:avLst/>
              </a:prstGeom>
              <a:grpFill/>
              <a:ln>
                <a:solidFill>
                  <a:srgbClr val="007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37" name="Group 1036">
            <a:extLst>
              <a:ext uri="{FF2B5EF4-FFF2-40B4-BE49-F238E27FC236}">
                <a16:creationId xmlns:a16="http://schemas.microsoft.com/office/drawing/2014/main" id="{3526D30F-4931-4348-A1C6-225A92FCE019}"/>
              </a:ext>
            </a:extLst>
          </p:cNvPr>
          <p:cNvGrpSpPr/>
          <p:nvPr/>
        </p:nvGrpSpPr>
        <p:grpSpPr>
          <a:xfrm>
            <a:off x="5643563" y="3612356"/>
            <a:ext cx="1250157" cy="1016794"/>
            <a:chOff x="5643563" y="2035969"/>
            <a:chExt cx="1250157" cy="1016794"/>
          </a:xfrm>
          <a:solidFill>
            <a:srgbClr val="00A3D0"/>
          </a:solidFill>
        </p:grpSpPr>
        <p:grpSp>
          <p:nvGrpSpPr>
            <p:cNvPr id="1038" name="Group 1037">
              <a:extLst>
                <a:ext uri="{FF2B5EF4-FFF2-40B4-BE49-F238E27FC236}">
                  <a16:creationId xmlns:a16="http://schemas.microsoft.com/office/drawing/2014/main" id="{51E2F075-7830-4C2B-A31A-9B423E329978}"/>
                </a:ext>
              </a:extLst>
            </p:cNvPr>
            <p:cNvGrpSpPr/>
            <p:nvPr/>
          </p:nvGrpSpPr>
          <p:grpSpPr>
            <a:xfrm>
              <a:off x="6822282" y="2100263"/>
              <a:ext cx="71438" cy="283368"/>
              <a:chOff x="6977063" y="2059781"/>
              <a:chExt cx="71438" cy="283368"/>
            </a:xfrm>
            <a:grpFill/>
          </p:grpSpPr>
          <p:cxnSp>
            <p:nvCxnSpPr>
              <p:cNvPr id="1072" name="Straight Connector 1071">
                <a:extLst>
                  <a:ext uri="{FF2B5EF4-FFF2-40B4-BE49-F238E27FC236}">
                    <a16:creationId xmlns:a16="http://schemas.microsoft.com/office/drawing/2014/main" id="{FD6157E8-2F68-4A61-8F3E-7015266C45FA}"/>
                  </a:ext>
                </a:extLst>
              </p:cNvPr>
              <p:cNvCxnSpPr>
                <a:cxnSpLocks/>
              </p:cNvCxnSpPr>
              <p:nvPr/>
            </p:nvCxnSpPr>
            <p:spPr>
              <a:xfrm flipV="1">
                <a:off x="7012782" y="2059781"/>
                <a:ext cx="0" cy="283368"/>
              </a:xfrm>
              <a:prstGeom prst="line">
                <a:avLst/>
              </a:prstGeom>
              <a:grpFill/>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073" name="Oval 1072">
                <a:extLst>
                  <a:ext uri="{FF2B5EF4-FFF2-40B4-BE49-F238E27FC236}">
                    <a16:creationId xmlns:a16="http://schemas.microsoft.com/office/drawing/2014/main" id="{6799B522-B814-491A-BC17-876BB2A0EF42}"/>
                  </a:ext>
                </a:extLst>
              </p:cNvPr>
              <p:cNvSpPr/>
              <p:nvPr/>
            </p:nvSpPr>
            <p:spPr>
              <a:xfrm>
                <a:off x="6977063" y="218360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39" name="Group 1038">
              <a:extLst>
                <a:ext uri="{FF2B5EF4-FFF2-40B4-BE49-F238E27FC236}">
                  <a16:creationId xmlns:a16="http://schemas.microsoft.com/office/drawing/2014/main" id="{9C204F58-B597-4443-B157-14F4CFBA342D}"/>
                </a:ext>
              </a:extLst>
            </p:cNvPr>
            <p:cNvGrpSpPr/>
            <p:nvPr/>
          </p:nvGrpSpPr>
          <p:grpSpPr>
            <a:xfrm>
              <a:off x="6586538" y="2081212"/>
              <a:ext cx="71438" cy="292895"/>
              <a:chOff x="6977063" y="2043111"/>
              <a:chExt cx="71438" cy="292895"/>
            </a:xfrm>
            <a:grpFill/>
          </p:grpSpPr>
          <p:cxnSp>
            <p:nvCxnSpPr>
              <p:cNvPr id="1070" name="Straight Connector 1069">
                <a:extLst>
                  <a:ext uri="{FF2B5EF4-FFF2-40B4-BE49-F238E27FC236}">
                    <a16:creationId xmlns:a16="http://schemas.microsoft.com/office/drawing/2014/main" id="{CFAA2BBE-102B-43E3-A7A3-4ACD84C35614}"/>
                  </a:ext>
                </a:extLst>
              </p:cNvPr>
              <p:cNvCxnSpPr>
                <a:cxnSpLocks/>
              </p:cNvCxnSpPr>
              <p:nvPr/>
            </p:nvCxnSpPr>
            <p:spPr>
              <a:xfrm flipV="1">
                <a:off x="7012782" y="2043111"/>
                <a:ext cx="0" cy="292895"/>
              </a:xfrm>
              <a:prstGeom prst="line">
                <a:avLst/>
              </a:prstGeom>
              <a:grpFill/>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071" name="Oval 1070">
                <a:extLst>
                  <a:ext uri="{FF2B5EF4-FFF2-40B4-BE49-F238E27FC236}">
                    <a16:creationId xmlns:a16="http://schemas.microsoft.com/office/drawing/2014/main" id="{A48EB32D-E402-4B5E-ADF3-7C6A5263C56E}"/>
                  </a:ext>
                </a:extLst>
              </p:cNvPr>
              <p:cNvSpPr/>
              <p:nvPr/>
            </p:nvSpPr>
            <p:spPr>
              <a:xfrm>
                <a:off x="6977063" y="21740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0" name="Group 1039">
              <a:extLst>
                <a:ext uri="{FF2B5EF4-FFF2-40B4-BE49-F238E27FC236}">
                  <a16:creationId xmlns:a16="http://schemas.microsoft.com/office/drawing/2014/main" id="{2CF89216-D276-4E55-933C-10894BA4C70B}"/>
                </a:ext>
              </a:extLst>
            </p:cNvPr>
            <p:cNvGrpSpPr/>
            <p:nvPr/>
          </p:nvGrpSpPr>
          <p:grpSpPr>
            <a:xfrm>
              <a:off x="6353176" y="2074069"/>
              <a:ext cx="71438" cy="288131"/>
              <a:chOff x="6977063" y="2155031"/>
              <a:chExt cx="71438" cy="288131"/>
            </a:xfrm>
            <a:grpFill/>
          </p:grpSpPr>
          <p:cxnSp>
            <p:nvCxnSpPr>
              <p:cNvPr id="1068" name="Straight Connector 1067">
                <a:extLst>
                  <a:ext uri="{FF2B5EF4-FFF2-40B4-BE49-F238E27FC236}">
                    <a16:creationId xmlns:a16="http://schemas.microsoft.com/office/drawing/2014/main" id="{7A407944-E6F2-40D6-8F0D-1719D4E0EC4A}"/>
                  </a:ext>
                </a:extLst>
              </p:cNvPr>
              <p:cNvCxnSpPr>
                <a:cxnSpLocks/>
              </p:cNvCxnSpPr>
              <p:nvPr/>
            </p:nvCxnSpPr>
            <p:spPr>
              <a:xfrm flipV="1">
                <a:off x="7012782" y="2155031"/>
                <a:ext cx="0" cy="288131"/>
              </a:xfrm>
              <a:prstGeom prst="line">
                <a:avLst/>
              </a:prstGeom>
              <a:grpFill/>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069" name="Oval 1068">
                <a:extLst>
                  <a:ext uri="{FF2B5EF4-FFF2-40B4-BE49-F238E27FC236}">
                    <a16:creationId xmlns:a16="http://schemas.microsoft.com/office/drawing/2014/main" id="{CECDC054-0095-4FF4-A5D6-DC4CB4F2684B}"/>
                  </a:ext>
                </a:extLst>
              </p:cNvPr>
              <p:cNvSpPr/>
              <p:nvPr/>
            </p:nvSpPr>
            <p:spPr>
              <a:xfrm>
                <a:off x="6977063" y="226932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1" name="Group 1040">
              <a:extLst>
                <a:ext uri="{FF2B5EF4-FFF2-40B4-BE49-F238E27FC236}">
                  <a16:creationId xmlns:a16="http://schemas.microsoft.com/office/drawing/2014/main" id="{965301D5-62C0-4229-BCCC-6EF136790CE0}"/>
                </a:ext>
              </a:extLst>
            </p:cNvPr>
            <p:cNvGrpSpPr/>
            <p:nvPr/>
          </p:nvGrpSpPr>
          <p:grpSpPr>
            <a:xfrm>
              <a:off x="6238876" y="2105025"/>
              <a:ext cx="71438" cy="278606"/>
              <a:chOff x="6977063" y="2162174"/>
              <a:chExt cx="71438" cy="278606"/>
            </a:xfrm>
            <a:grpFill/>
          </p:grpSpPr>
          <p:cxnSp>
            <p:nvCxnSpPr>
              <p:cNvPr id="1066" name="Straight Connector 1065">
                <a:extLst>
                  <a:ext uri="{FF2B5EF4-FFF2-40B4-BE49-F238E27FC236}">
                    <a16:creationId xmlns:a16="http://schemas.microsoft.com/office/drawing/2014/main" id="{C27694B9-F18C-403A-84AF-333963A76A08}"/>
                  </a:ext>
                </a:extLst>
              </p:cNvPr>
              <p:cNvCxnSpPr>
                <a:cxnSpLocks/>
              </p:cNvCxnSpPr>
              <p:nvPr/>
            </p:nvCxnSpPr>
            <p:spPr>
              <a:xfrm flipV="1">
                <a:off x="7012782" y="2162174"/>
                <a:ext cx="0" cy="278606"/>
              </a:xfrm>
              <a:prstGeom prst="line">
                <a:avLst/>
              </a:prstGeom>
              <a:grpFill/>
              <a:ln w="28575">
                <a:solidFill>
                  <a:srgbClr val="00A3D0"/>
                </a:solidFill>
              </a:ln>
            </p:spPr>
            <p:style>
              <a:lnRef idx="1">
                <a:schemeClr val="accent1"/>
              </a:lnRef>
              <a:fillRef idx="0">
                <a:schemeClr val="accent1"/>
              </a:fillRef>
              <a:effectRef idx="0">
                <a:schemeClr val="accent1"/>
              </a:effectRef>
              <a:fontRef idx="minor">
                <a:schemeClr val="tx1"/>
              </a:fontRef>
            </p:style>
          </p:cxnSp>
          <p:sp>
            <p:nvSpPr>
              <p:cNvPr id="1067" name="Oval 1066">
                <a:extLst>
                  <a:ext uri="{FF2B5EF4-FFF2-40B4-BE49-F238E27FC236}">
                    <a16:creationId xmlns:a16="http://schemas.microsoft.com/office/drawing/2014/main" id="{53B96D39-B3A6-4737-BDC7-641DAC7F5125}"/>
                  </a:ext>
                </a:extLst>
              </p:cNvPr>
              <p:cNvSpPr/>
              <p:nvPr/>
            </p:nvSpPr>
            <p:spPr>
              <a:xfrm>
                <a:off x="6977063" y="22502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2" name="Group 1041">
              <a:extLst>
                <a:ext uri="{FF2B5EF4-FFF2-40B4-BE49-F238E27FC236}">
                  <a16:creationId xmlns:a16="http://schemas.microsoft.com/office/drawing/2014/main" id="{DB250064-36F1-459B-B7F2-D8CE17D21EAF}"/>
                </a:ext>
              </a:extLst>
            </p:cNvPr>
            <p:cNvGrpSpPr/>
            <p:nvPr/>
          </p:nvGrpSpPr>
          <p:grpSpPr>
            <a:xfrm>
              <a:off x="6176964" y="2085974"/>
              <a:ext cx="71438" cy="250032"/>
              <a:chOff x="6977063" y="2162174"/>
              <a:chExt cx="71438" cy="250032"/>
            </a:xfrm>
            <a:grpFill/>
          </p:grpSpPr>
          <p:cxnSp>
            <p:nvCxnSpPr>
              <p:cNvPr id="1064" name="Straight Connector 1063">
                <a:extLst>
                  <a:ext uri="{FF2B5EF4-FFF2-40B4-BE49-F238E27FC236}">
                    <a16:creationId xmlns:a16="http://schemas.microsoft.com/office/drawing/2014/main" id="{6BE7415B-7871-433D-B638-7B39D1205E8C}"/>
                  </a:ext>
                </a:extLst>
              </p:cNvPr>
              <p:cNvCxnSpPr>
                <a:cxnSpLocks/>
              </p:cNvCxnSpPr>
              <p:nvPr/>
            </p:nvCxnSpPr>
            <p:spPr>
              <a:xfrm flipV="1">
                <a:off x="7012782" y="2162174"/>
                <a:ext cx="0" cy="250032"/>
              </a:xfrm>
              <a:prstGeom prst="line">
                <a:avLst/>
              </a:prstGeom>
              <a:grpFill/>
              <a:ln w="28575">
                <a:solidFill>
                  <a:srgbClr val="00A3D0"/>
                </a:solidFill>
              </a:ln>
            </p:spPr>
            <p:style>
              <a:lnRef idx="1">
                <a:schemeClr val="accent1"/>
              </a:lnRef>
              <a:fillRef idx="0">
                <a:schemeClr val="accent1"/>
              </a:fillRef>
              <a:effectRef idx="0">
                <a:schemeClr val="accent1"/>
              </a:effectRef>
              <a:fontRef idx="minor">
                <a:schemeClr val="tx1"/>
              </a:fontRef>
            </p:style>
          </p:cxnSp>
          <p:sp>
            <p:nvSpPr>
              <p:cNvPr id="1065" name="Oval 1064">
                <a:extLst>
                  <a:ext uri="{FF2B5EF4-FFF2-40B4-BE49-F238E27FC236}">
                    <a16:creationId xmlns:a16="http://schemas.microsoft.com/office/drawing/2014/main" id="{05E54096-7794-484A-AE9B-4599B218C7DB}"/>
                  </a:ext>
                </a:extLst>
              </p:cNvPr>
              <p:cNvSpPr/>
              <p:nvPr/>
            </p:nvSpPr>
            <p:spPr>
              <a:xfrm>
                <a:off x="6977063" y="2250278"/>
                <a:ext cx="71438" cy="71438"/>
              </a:xfrm>
              <a:prstGeom prst="ellipse">
                <a:avLst/>
              </a:prstGeom>
              <a:grpFill/>
              <a:ln>
                <a:solidFill>
                  <a:srgbClr val="00A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3" name="Group 1042">
              <a:extLst>
                <a:ext uri="{FF2B5EF4-FFF2-40B4-BE49-F238E27FC236}">
                  <a16:creationId xmlns:a16="http://schemas.microsoft.com/office/drawing/2014/main" id="{B12E58C6-BA2F-4C88-B0E2-8187F4522991}"/>
                </a:ext>
              </a:extLst>
            </p:cNvPr>
            <p:cNvGrpSpPr/>
            <p:nvPr/>
          </p:nvGrpSpPr>
          <p:grpSpPr>
            <a:xfrm>
              <a:off x="6119814" y="2035969"/>
              <a:ext cx="71438" cy="359570"/>
              <a:chOff x="6977063" y="2097882"/>
              <a:chExt cx="71438" cy="359570"/>
            </a:xfrm>
            <a:grpFill/>
          </p:grpSpPr>
          <p:cxnSp>
            <p:nvCxnSpPr>
              <p:cNvPr id="1062" name="Straight Connector 1061">
                <a:extLst>
                  <a:ext uri="{FF2B5EF4-FFF2-40B4-BE49-F238E27FC236}">
                    <a16:creationId xmlns:a16="http://schemas.microsoft.com/office/drawing/2014/main" id="{593EB8CE-CBE8-4C79-9D4A-4785232B6AAB}"/>
                  </a:ext>
                </a:extLst>
              </p:cNvPr>
              <p:cNvCxnSpPr>
                <a:cxnSpLocks/>
              </p:cNvCxnSpPr>
              <p:nvPr/>
            </p:nvCxnSpPr>
            <p:spPr>
              <a:xfrm flipV="1">
                <a:off x="7012782" y="2097882"/>
                <a:ext cx="0" cy="359570"/>
              </a:xfrm>
              <a:prstGeom prst="line">
                <a:avLst/>
              </a:prstGeom>
              <a:grpFill/>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063" name="Oval 1062">
                <a:extLst>
                  <a:ext uri="{FF2B5EF4-FFF2-40B4-BE49-F238E27FC236}">
                    <a16:creationId xmlns:a16="http://schemas.microsoft.com/office/drawing/2014/main" id="{666B6C18-4B72-4719-AF53-69EDC419FA16}"/>
                  </a:ext>
                </a:extLst>
              </p:cNvPr>
              <p:cNvSpPr/>
              <p:nvPr/>
            </p:nvSpPr>
            <p:spPr>
              <a:xfrm>
                <a:off x="6977063" y="2300284"/>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4" name="Group 1043">
              <a:extLst>
                <a:ext uri="{FF2B5EF4-FFF2-40B4-BE49-F238E27FC236}">
                  <a16:creationId xmlns:a16="http://schemas.microsoft.com/office/drawing/2014/main" id="{7D4A24BD-681A-42EB-905A-EE0642C8B8A4}"/>
                </a:ext>
              </a:extLst>
            </p:cNvPr>
            <p:cNvGrpSpPr/>
            <p:nvPr/>
          </p:nvGrpSpPr>
          <p:grpSpPr>
            <a:xfrm>
              <a:off x="5881688" y="2162175"/>
              <a:ext cx="71438" cy="326231"/>
              <a:chOff x="6977063" y="2162174"/>
              <a:chExt cx="71438" cy="326231"/>
            </a:xfrm>
            <a:grpFill/>
          </p:grpSpPr>
          <p:cxnSp>
            <p:nvCxnSpPr>
              <p:cNvPr id="1060" name="Straight Connector 1059">
                <a:extLst>
                  <a:ext uri="{FF2B5EF4-FFF2-40B4-BE49-F238E27FC236}">
                    <a16:creationId xmlns:a16="http://schemas.microsoft.com/office/drawing/2014/main" id="{DDD54E01-E876-42EB-B4AA-37D727B04AAC}"/>
                  </a:ext>
                </a:extLst>
              </p:cNvPr>
              <p:cNvCxnSpPr>
                <a:cxnSpLocks/>
              </p:cNvCxnSpPr>
              <p:nvPr/>
            </p:nvCxnSpPr>
            <p:spPr>
              <a:xfrm flipV="1">
                <a:off x="7012782" y="2162174"/>
                <a:ext cx="0" cy="326231"/>
              </a:xfrm>
              <a:prstGeom prst="line">
                <a:avLst/>
              </a:prstGeom>
              <a:grpFill/>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061" name="Oval 1060">
                <a:extLst>
                  <a:ext uri="{FF2B5EF4-FFF2-40B4-BE49-F238E27FC236}">
                    <a16:creationId xmlns:a16="http://schemas.microsoft.com/office/drawing/2014/main" id="{58ACD3EE-7541-4295-9FB2-B154295DBA3C}"/>
                  </a:ext>
                </a:extLst>
              </p:cNvPr>
              <p:cNvSpPr/>
              <p:nvPr/>
            </p:nvSpPr>
            <p:spPr>
              <a:xfrm>
                <a:off x="6977063" y="22502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5" name="Group 1044">
              <a:extLst>
                <a:ext uri="{FF2B5EF4-FFF2-40B4-BE49-F238E27FC236}">
                  <a16:creationId xmlns:a16="http://schemas.microsoft.com/office/drawing/2014/main" id="{E73E593D-0761-434E-A763-310DC4CA1F8B}"/>
                </a:ext>
              </a:extLst>
            </p:cNvPr>
            <p:cNvGrpSpPr/>
            <p:nvPr/>
          </p:nvGrpSpPr>
          <p:grpSpPr>
            <a:xfrm>
              <a:off x="5765007" y="2212183"/>
              <a:ext cx="71438" cy="295273"/>
              <a:chOff x="6977063" y="2162176"/>
              <a:chExt cx="71438" cy="295273"/>
            </a:xfrm>
            <a:grpFill/>
          </p:grpSpPr>
          <p:cxnSp>
            <p:nvCxnSpPr>
              <p:cNvPr id="1058" name="Straight Connector 1057">
                <a:extLst>
                  <a:ext uri="{FF2B5EF4-FFF2-40B4-BE49-F238E27FC236}">
                    <a16:creationId xmlns:a16="http://schemas.microsoft.com/office/drawing/2014/main" id="{E7EA06F0-0EC9-45EC-8F40-23CB1BF8DCE0}"/>
                  </a:ext>
                </a:extLst>
              </p:cNvPr>
              <p:cNvCxnSpPr>
                <a:cxnSpLocks/>
              </p:cNvCxnSpPr>
              <p:nvPr/>
            </p:nvCxnSpPr>
            <p:spPr>
              <a:xfrm flipV="1">
                <a:off x="7012782" y="2162176"/>
                <a:ext cx="0" cy="295273"/>
              </a:xfrm>
              <a:prstGeom prst="line">
                <a:avLst/>
              </a:prstGeom>
              <a:grpFill/>
              <a:ln w="28575">
                <a:solidFill>
                  <a:srgbClr val="00A3D0"/>
                </a:solidFill>
              </a:ln>
            </p:spPr>
            <p:style>
              <a:lnRef idx="1">
                <a:schemeClr val="accent1"/>
              </a:lnRef>
              <a:fillRef idx="0">
                <a:schemeClr val="accent1"/>
              </a:fillRef>
              <a:effectRef idx="0">
                <a:schemeClr val="accent1"/>
              </a:effectRef>
              <a:fontRef idx="minor">
                <a:schemeClr val="tx1"/>
              </a:fontRef>
            </p:style>
          </p:cxnSp>
          <p:sp>
            <p:nvSpPr>
              <p:cNvPr id="1059" name="Oval 1058">
                <a:extLst>
                  <a:ext uri="{FF2B5EF4-FFF2-40B4-BE49-F238E27FC236}">
                    <a16:creationId xmlns:a16="http://schemas.microsoft.com/office/drawing/2014/main" id="{6396C788-6534-44D8-8941-E58C8DB41ECD}"/>
                  </a:ext>
                </a:extLst>
              </p:cNvPr>
              <p:cNvSpPr/>
              <p:nvPr/>
            </p:nvSpPr>
            <p:spPr>
              <a:xfrm>
                <a:off x="6977063" y="2250278"/>
                <a:ext cx="71438" cy="71438"/>
              </a:xfrm>
              <a:prstGeom prst="ellipse">
                <a:avLst/>
              </a:prstGeom>
              <a:grpFill/>
              <a:ln>
                <a:solidFill>
                  <a:srgbClr val="00A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6" name="Group 1045">
              <a:extLst>
                <a:ext uri="{FF2B5EF4-FFF2-40B4-BE49-F238E27FC236}">
                  <a16:creationId xmlns:a16="http://schemas.microsoft.com/office/drawing/2014/main" id="{AFA24814-2A1A-4CF1-8FE9-8692B7346AB4}"/>
                </a:ext>
              </a:extLst>
            </p:cNvPr>
            <p:cNvGrpSpPr/>
            <p:nvPr/>
          </p:nvGrpSpPr>
          <p:grpSpPr>
            <a:xfrm>
              <a:off x="5700713" y="2321719"/>
              <a:ext cx="71438" cy="154781"/>
              <a:chOff x="6977063" y="2212180"/>
              <a:chExt cx="71438" cy="154781"/>
            </a:xfrm>
            <a:grpFill/>
          </p:grpSpPr>
          <p:cxnSp>
            <p:nvCxnSpPr>
              <p:cNvPr id="1056" name="Straight Connector 1055">
                <a:extLst>
                  <a:ext uri="{FF2B5EF4-FFF2-40B4-BE49-F238E27FC236}">
                    <a16:creationId xmlns:a16="http://schemas.microsoft.com/office/drawing/2014/main" id="{2AB31520-5418-48C3-9001-E2F453588E6D}"/>
                  </a:ext>
                </a:extLst>
              </p:cNvPr>
              <p:cNvCxnSpPr>
                <a:cxnSpLocks/>
              </p:cNvCxnSpPr>
              <p:nvPr/>
            </p:nvCxnSpPr>
            <p:spPr>
              <a:xfrm flipV="1">
                <a:off x="7012782" y="2212180"/>
                <a:ext cx="0" cy="154781"/>
              </a:xfrm>
              <a:prstGeom prst="line">
                <a:avLst/>
              </a:prstGeom>
              <a:grpFill/>
              <a:ln w="28575">
                <a:solidFill>
                  <a:srgbClr val="00A3D0"/>
                </a:solidFill>
              </a:ln>
            </p:spPr>
            <p:style>
              <a:lnRef idx="1">
                <a:schemeClr val="accent1"/>
              </a:lnRef>
              <a:fillRef idx="0">
                <a:schemeClr val="accent1"/>
              </a:fillRef>
              <a:effectRef idx="0">
                <a:schemeClr val="accent1"/>
              </a:effectRef>
              <a:fontRef idx="minor">
                <a:schemeClr val="tx1"/>
              </a:fontRef>
            </p:style>
          </p:cxnSp>
          <p:sp>
            <p:nvSpPr>
              <p:cNvPr id="1057" name="Oval 1056">
                <a:extLst>
                  <a:ext uri="{FF2B5EF4-FFF2-40B4-BE49-F238E27FC236}">
                    <a16:creationId xmlns:a16="http://schemas.microsoft.com/office/drawing/2014/main" id="{CF44154C-8B44-4D0E-8E31-7B5F79D84658}"/>
                  </a:ext>
                </a:extLst>
              </p:cNvPr>
              <p:cNvSpPr/>
              <p:nvPr/>
            </p:nvSpPr>
            <p:spPr>
              <a:xfrm>
                <a:off x="6977063" y="2250278"/>
                <a:ext cx="71438" cy="71438"/>
              </a:xfrm>
              <a:prstGeom prst="ellipse">
                <a:avLst/>
              </a:prstGeom>
              <a:grpFill/>
              <a:ln>
                <a:solidFill>
                  <a:srgbClr val="00A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7" name="Group 1046">
              <a:extLst>
                <a:ext uri="{FF2B5EF4-FFF2-40B4-BE49-F238E27FC236}">
                  <a16:creationId xmlns:a16="http://schemas.microsoft.com/office/drawing/2014/main" id="{77C3C9C4-C184-4336-8522-D55FB3ACCBFF}"/>
                </a:ext>
              </a:extLst>
            </p:cNvPr>
            <p:cNvGrpSpPr/>
            <p:nvPr/>
          </p:nvGrpSpPr>
          <p:grpSpPr>
            <a:xfrm>
              <a:off x="5662613" y="2452688"/>
              <a:ext cx="71438" cy="154781"/>
              <a:chOff x="6977063" y="2212180"/>
              <a:chExt cx="71438" cy="154781"/>
            </a:xfrm>
            <a:grpFill/>
          </p:grpSpPr>
          <p:cxnSp>
            <p:nvCxnSpPr>
              <p:cNvPr id="1054" name="Straight Connector 1053">
                <a:extLst>
                  <a:ext uri="{FF2B5EF4-FFF2-40B4-BE49-F238E27FC236}">
                    <a16:creationId xmlns:a16="http://schemas.microsoft.com/office/drawing/2014/main" id="{0C8C2677-80A8-4621-9719-DDCD5AAE6188}"/>
                  </a:ext>
                </a:extLst>
              </p:cNvPr>
              <p:cNvCxnSpPr>
                <a:cxnSpLocks/>
              </p:cNvCxnSpPr>
              <p:nvPr/>
            </p:nvCxnSpPr>
            <p:spPr>
              <a:xfrm flipV="1">
                <a:off x="7012782" y="2212180"/>
                <a:ext cx="0" cy="154781"/>
              </a:xfrm>
              <a:prstGeom prst="line">
                <a:avLst/>
              </a:prstGeom>
              <a:grpFill/>
              <a:ln w="28575">
                <a:solidFill>
                  <a:srgbClr val="00A3D0"/>
                </a:solidFill>
              </a:ln>
            </p:spPr>
            <p:style>
              <a:lnRef idx="1">
                <a:schemeClr val="accent1"/>
              </a:lnRef>
              <a:fillRef idx="0">
                <a:schemeClr val="accent1"/>
              </a:fillRef>
              <a:effectRef idx="0">
                <a:schemeClr val="accent1"/>
              </a:effectRef>
              <a:fontRef idx="minor">
                <a:schemeClr val="tx1"/>
              </a:fontRef>
            </p:style>
          </p:cxnSp>
          <p:sp>
            <p:nvSpPr>
              <p:cNvPr id="1055" name="Oval 1054">
                <a:extLst>
                  <a:ext uri="{FF2B5EF4-FFF2-40B4-BE49-F238E27FC236}">
                    <a16:creationId xmlns:a16="http://schemas.microsoft.com/office/drawing/2014/main" id="{075AB3F7-21A4-4095-8E28-A729438F02AE}"/>
                  </a:ext>
                </a:extLst>
              </p:cNvPr>
              <p:cNvSpPr/>
              <p:nvPr/>
            </p:nvSpPr>
            <p:spPr>
              <a:xfrm>
                <a:off x="6977063" y="2250278"/>
                <a:ext cx="71438" cy="71438"/>
              </a:xfrm>
              <a:prstGeom prst="ellipse">
                <a:avLst/>
              </a:prstGeom>
              <a:grpFill/>
              <a:ln>
                <a:solidFill>
                  <a:srgbClr val="00A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8" name="Group 1047">
              <a:extLst>
                <a:ext uri="{FF2B5EF4-FFF2-40B4-BE49-F238E27FC236}">
                  <a16:creationId xmlns:a16="http://schemas.microsoft.com/office/drawing/2014/main" id="{A4DDD0F3-584C-4766-B734-9710F2367BA2}"/>
                </a:ext>
              </a:extLst>
            </p:cNvPr>
            <p:cNvGrpSpPr/>
            <p:nvPr/>
          </p:nvGrpSpPr>
          <p:grpSpPr>
            <a:xfrm>
              <a:off x="5653088" y="2605088"/>
              <a:ext cx="71438" cy="154781"/>
              <a:chOff x="6977063" y="2212180"/>
              <a:chExt cx="71438" cy="154781"/>
            </a:xfrm>
            <a:grpFill/>
          </p:grpSpPr>
          <p:cxnSp>
            <p:nvCxnSpPr>
              <p:cNvPr id="1052" name="Straight Connector 1051">
                <a:extLst>
                  <a:ext uri="{FF2B5EF4-FFF2-40B4-BE49-F238E27FC236}">
                    <a16:creationId xmlns:a16="http://schemas.microsoft.com/office/drawing/2014/main" id="{CDE7131B-09B7-48C4-95BD-69A03ADB18D6}"/>
                  </a:ext>
                </a:extLst>
              </p:cNvPr>
              <p:cNvCxnSpPr>
                <a:cxnSpLocks/>
              </p:cNvCxnSpPr>
              <p:nvPr/>
            </p:nvCxnSpPr>
            <p:spPr>
              <a:xfrm flipV="1">
                <a:off x="7012782" y="2212180"/>
                <a:ext cx="0" cy="154781"/>
              </a:xfrm>
              <a:prstGeom prst="line">
                <a:avLst/>
              </a:prstGeom>
              <a:grpFill/>
              <a:ln w="28575">
                <a:solidFill>
                  <a:srgbClr val="00A3D0"/>
                </a:solidFill>
              </a:ln>
            </p:spPr>
            <p:style>
              <a:lnRef idx="1">
                <a:schemeClr val="accent1"/>
              </a:lnRef>
              <a:fillRef idx="0">
                <a:schemeClr val="accent1"/>
              </a:fillRef>
              <a:effectRef idx="0">
                <a:schemeClr val="accent1"/>
              </a:effectRef>
              <a:fontRef idx="minor">
                <a:schemeClr val="tx1"/>
              </a:fontRef>
            </p:style>
          </p:cxnSp>
          <p:sp>
            <p:nvSpPr>
              <p:cNvPr id="1053" name="Oval 1052">
                <a:extLst>
                  <a:ext uri="{FF2B5EF4-FFF2-40B4-BE49-F238E27FC236}">
                    <a16:creationId xmlns:a16="http://schemas.microsoft.com/office/drawing/2014/main" id="{38F5F8AF-4707-4AA9-A939-7D46E40AA0E0}"/>
                  </a:ext>
                </a:extLst>
              </p:cNvPr>
              <p:cNvSpPr/>
              <p:nvPr/>
            </p:nvSpPr>
            <p:spPr>
              <a:xfrm>
                <a:off x="6977063" y="22502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9" name="Group 1048">
              <a:extLst>
                <a:ext uri="{FF2B5EF4-FFF2-40B4-BE49-F238E27FC236}">
                  <a16:creationId xmlns:a16="http://schemas.microsoft.com/office/drawing/2014/main" id="{10723C75-0577-45DA-B786-186DB138D177}"/>
                </a:ext>
              </a:extLst>
            </p:cNvPr>
            <p:cNvGrpSpPr/>
            <p:nvPr/>
          </p:nvGrpSpPr>
          <p:grpSpPr>
            <a:xfrm>
              <a:off x="5643563" y="2897982"/>
              <a:ext cx="71438" cy="154781"/>
              <a:chOff x="6977063" y="2212180"/>
              <a:chExt cx="71438" cy="154781"/>
            </a:xfrm>
            <a:grpFill/>
          </p:grpSpPr>
          <p:cxnSp>
            <p:nvCxnSpPr>
              <p:cNvPr id="1050" name="Straight Connector 1049">
                <a:extLst>
                  <a:ext uri="{FF2B5EF4-FFF2-40B4-BE49-F238E27FC236}">
                    <a16:creationId xmlns:a16="http://schemas.microsoft.com/office/drawing/2014/main" id="{2A29DB38-5876-4B2D-90C6-F11CFAD51D59}"/>
                  </a:ext>
                </a:extLst>
              </p:cNvPr>
              <p:cNvCxnSpPr>
                <a:cxnSpLocks/>
              </p:cNvCxnSpPr>
              <p:nvPr/>
            </p:nvCxnSpPr>
            <p:spPr>
              <a:xfrm flipV="1">
                <a:off x="7012782" y="2212180"/>
                <a:ext cx="0" cy="154781"/>
              </a:xfrm>
              <a:prstGeom prst="line">
                <a:avLst/>
              </a:prstGeom>
              <a:grpFill/>
              <a:ln w="28575">
                <a:solidFill>
                  <a:srgbClr val="00A3D0"/>
                </a:solidFill>
              </a:ln>
            </p:spPr>
            <p:style>
              <a:lnRef idx="1">
                <a:schemeClr val="accent1"/>
              </a:lnRef>
              <a:fillRef idx="0">
                <a:schemeClr val="accent1"/>
              </a:fillRef>
              <a:effectRef idx="0">
                <a:schemeClr val="accent1"/>
              </a:effectRef>
              <a:fontRef idx="minor">
                <a:schemeClr val="tx1"/>
              </a:fontRef>
            </p:style>
          </p:cxnSp>
          <p:sp>
            <p:nvSpPr>
              <p:cNvPr id="1051" name="Oval 1050">
                <a:extLst>
                  <a:ext uri="{FF2B5EF4-FFF2-40B4-BE49-F238E27FC236}">
                    <a16:creationId xmlns:a16="http://schemas.microsoft.com/office/drawing/2014/main" id="{1718B850-9618-4EDB-A15C-A4C65A554894}"/>
                  </a:ext>
                </a:extLst>
              </p:cNvPr>
              <p:cNvSpPr/>
              <p:nvPr/>
            </p:nvSpPr>
            <p:spPr>
              <a:xfrm>
                <a:off x="6977063" y="22502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74" name="Group 1073">
            <a:extLst>
              <a:ext uri="{FF2B5EF4-FFF2-40B4-BE49-F238E27FC236}">
                <a16:creationId xmlns:a16="http://schemas.microsoft.com/office/drawing/2014/main" id="{50676C90-3E4C-4468-94C7-3ACDCD20E9BF}"/>
              </a:ext>
            </a:extLst>
          </p:cNvPr>
          <p:cNvGrpSpPr/>
          <p:nvPr/>
        </p:nvGrpSpPr>
        <p:grpSpPr>
          <a:xfrm>
            <a:off x="5641182" y="3717132"/>
            <a:ext cx="1243013" cy="1019174"/>
            <a:chOff x="5648325" y="2140745"/>
            <a:chExt cx="1243013" cy="1019174"/>
          </a:xfrm>
          <a:solidFill>
            <a:srgbClr val="002060"/>
          </a:solidFill>
        </p:grpSpPr>
        <p:sp>
          <p:nvSpPr>
            <p:cNvPr id="1075" name="Freeform: Shape 1074">
              <a:extLst>
                <a:ext uri="{FF2B5EF4-FFF2-40B4-BE49-F238E27FC236}">
                  <a16:creationId xmlns:a16="http://schemas.microsoft.com/office/drawing/2014/main" id="{690F7BD9-C1AE-4FF4-B388-5F460BDE99C9}"/>
                </a:ext>
              </a:extLst>
            </p:cNvPr>
            <p:cNvSpPr/>
            <p:nvPr/>
          </p:nvSpPr>
          <p:spPr>
            <a:xfrm>
              <a:off x="5691188" y="2245519"/>
              <a:ext cx="107156" cy="404812"/>
            </a:xfrm>
            <a:custGeom>
              <a:avLst/>
              <a:gdLst>
                <a:gd name="connsiteX0" fmla="*/ 0 w 107156"/>
                <a:gd name="connsiteY0" fmla="*/ 404812 h 404812"/>
                <a:gd name="connsiteX1" fmla="*/ 40481 w 107156"/>
                <a:gd name="connsiteY1" fmla="*/ 116681 h 404812"/>
                <a:gd name="connsiteX2" fmla="*/ 107156 w 107156"/>
                <a:gd name="connsiteY2" fmla="*/ 0 h 404812"/>
              </a:gdLst>
              <a:ahLst/>
              <a:cxnLst>
                <a:cxn ang="0">
                  <a:pos x="connsiteX0" y="connsiteY0"/>
                </a:cxn>
                <a:cxn ang="0">
                  <a:pos x="connsiteX1" y="connsiteY1"/>
                </a:cxn>
                <a:cxn ang="0">
                  <a:pos x="connsiteX2" y="connsiteY2"/>
                </a:cxn>
              </a:cxnLst>
              <a:rect l="l" t="t" r="r" b="b"/>
              <a:pathLst>
                <a:path w="107156" h="404812">
                  <a:moveTo>
                    <a:pt x="0" y="404812"/>
                  </a:moveTo>
                  <a:lnTo>
                    <a:pt x="40481" y="116681"/>
                  </a:lnTo>
                  <a:lnTo>
                    <a:pt x="107156" y="0"/>
                  </a:lnTo>
                </a:path>
              </a:pathLst>
            </a:custGeom>
            <a:grp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76" name="Group 1075">
              <a:extLst>
                <a:ext uri="{FF2B5EF4-FFF2-40B4-BE49-F238E27FC236}">
                  <a16:creationId xmlns:a16="http://schemas.microsoft.com/office/drawing/2014/main" id="{51C2602F-0FEC-4CC2-B641-9CBA0934D37D}"/>
                </a:ext>
              </a:extLst>
            </p:cNvPr>
            <p:cNvGrpSpPr/>
            <p:nvPr/>
          </p:nvGrpSpPr>
          <p:grpSpPr>
            <a:xfrm>
              <a:off x="5648325" y="2769393"/>
              <a:ext cx="71438" cy="390526"/>
              <a:chOff x="6977063" y="2116931"/>
              <a:chExt cx="71438" cy="390526"/>
            </a:xfrm>
            <a:grpFill/>
          </p:grpSpPr>
          <p:cxnSp>
            <p:nvCxnSpPr>
              <p:cNvPr id="1093" name="Straight Connector 1092">
                <a:extLst>
                  <a:ext uri="{FF2B5EF4-FFF2-40B4-BE49-F238E27FC236}">
                    <a16:creationId xmlns:a16="http://schemas.microsoft.com/office/drawing/2014/main" id="{C7EEA20D-C845-4CC7-A692-BA642635FB28}"/>
                  </a:ext>
                </a:extLst>
              </p:cNvPr>
              <p:cNvCxnSpPr>
                <a:cxnSpLocks/>
              </p:cNvCxnSpPr>
              <p:nvPr/>
            </p:nvCxnSpPr>
            <p:spPr>
              <a:xfrm flipV="1">
                <a:off x="7012782" y="2116931"/>
                <a:ext cx="0" cy="390526"/>
              </a:xfrm>
              <a:prstGeom prst="line">
                <a:avLst/>
              </a:prstGeom>
              <a:grpFill/>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094" name="Oval 1093">
                <a:extLst>
                  <a:ext uri="{FF2B5EF4-FFF2-40B4-BE49-F238E27FC236}">
                    <a16:creationId xmlns:a16="http://schemas.microsoft.com/office/drawing/2014/main" id="{2D06FD38-8CE9-4AB3-90F5-7EDA48235E7A}"/>
                  </a:ext>
                </a:extLst>
              </p:cNvPr>
              <p:cNvSpPr/>
              <p:nvPr/>
            </p:nvSpPr>
            <p:spPr>
              <a:xfrm>
                <a:off x="6977063" y="22502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77" name="Oval 1076">
              <a:extLst>
                <a:ext uri="{FF2B5EF4-FFF2-40B4-BE49-F238E27FC236}">
                  <a16:creationId xmlns:a16="http://schemas.microsoft.com/office/drawing/2014/main" id="{B32F2C2A-D627-4E37-8FC3-4260C6ECF914}"/>
                </a:ext>
              </a:extLst>
            </p:cNvPr>
            <p:cNvSpPr/>
            <p:nvPr/>
          </p:nvSpPr>
          <p:spPr>
            <a:xfrm>
              <a:off x="5655469" y="2602703"/>
              <a:ext cx="71438" cy="71438"/>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78" name="Group 1077">
              <a:extLst>
                <a:ext uri="{FF2B5EF4-FFF2-40B4-BE49-F238E27FC236}">
                  <a16:creationId xmlns:a16="http://schemas.microsoft.com/office/drawing/2014/main" id="{286EBE9A-38B3-4415-A598-2206155DB0EC}"/>
                </a:ext>
              </a:extLst>
            </p:cNvPr>
            <p:cNvGrpSpPr/>
            <p:nvPr/>
          </p:nvGrpSpPr>
          <p:grpSpPr>
            <a:xfrm>
              <a:off x="5703094" y="2228850"/>
              <a:ext cx="71438" cy="226220"/>
              <a:chOff x="6977063" y="2159794"/>
              <a:chExt cx="71438" cy="226220"/>
            </a:xfrm>
            <a:grpFill/>
          </p:grpSpPr>
          <p:cxnSp>
            <p:nvCxnSpPr>
              <p:cNvPr id="1091" name="Straight Connector 1090">
                <a:extLst>
                  <a:ext uri="{FF2B5EF4-FFF2-40B4-BE49-F238E27FC236}">
                    <a16:creationId xmlns:a16="http://schemas.microsoft.com/office/drawing/2014/main" id="{77022BED-94E7-4315-A814-18531A89C87B}"/>
                  </a:ext>
                </a:extLst>
              </p:cNvPr>
              <p:cNvCxnSpPr>
                <a:cxnSpLocks/>
              </p:cNvCxnSpPr>
              <p:nvPr/>
            </p:nvCxnSpPr>
            <p:spPr>
              <a:xfrm flipV="1">
                <a:off x="7012782" y="2159794"/>
                <a:ext cx="0" cy="22622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1092" name="Oval 1091">
                <a:extLst>
                  <a:ext uri="{FF2B5EF4-FFF2-40B4-BE49-F238E27FC236}">
                    <a16:creationId xmlns:a16="http://schemas.microsoft.com/office/drawing/2014/main" id="{4E0F4C5E-C530-4A06-B818-2FB65C014154}"/>
                  </a:ext>
                </a:extLst>
              </p:cNvPr>
              <p:cNvSpPr/>
              <p:nvPr/>
            </p:nvSpPr>
            <p:spPr>
              <a:xfrm>
                <a:off x="6977063" y="22502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9" name="Group 1078">
              <a:extLst>
                <a:ext uri="{FF2B5EF4-FFF2-40B4-BE49-F238E27FC236}">
                  <a16:creationId xmlns:a16="http://schemas.microsoft.com/office/drawing/2014/main" id="{6738C84E-4518-484E-8A2F-9ADB154E170A}"/>
                </a:ext>
              </a:extLst>
            </p:cNvPr>
            <p:cNvGrpSpPr/>
            <p:nvPr/>
          </p:nvGrpSpPr>
          <p:grpSpPr>
            <a:xfrm>
              <a:off x="5762625" y="2176464"/>
              <a:ext cx="71438" cy="140492"/>
              <a:chOff x="6977063" y="2209802"/>
              <a:chExt cx="71438" cy="140492"/>
            </a:xfrm>
            <a:grpFill/>
          </p:grpSpPr>
          <p:cxnSp>
            <p:nvCxnSpPr>
              <p:cNvPr id="1089" name="Straight Connector 1088">
                <a:extLst>
                  <a:ext uri="{FF2B5EF4-FFF2-40B4-BE49-F238E27FC236}">
                    <a16:creationId xmlns:a16="http://schemas.microsoft.com/office/drawing/2014/main" id="{E4C7123D-B14F-4307-B10B-01E902402016}"/>
                  </a:ext>
                </a:extLst>
              </p:cNvPr>
              <p:cNvCxnSpPr>
                <a:cxnSpLocks/>
              </p:cNvCxnSpPr>
              <p:nvPr/>
            </p:nvCxnSpPr>
            <p:spPr>
              <a:xfrm flipV="1">
                <a:off x="7012782" y="2209802"/>
                <a:ext cx="0" cy="140492"/>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1090" name="Oval 1089">
                <a:extLst>
                  <a:ext uri="{FF2B5EF4-FFF2-40B4-BE49-F238E27FC236}">
                    <a16:creationId xmlns:a16="http://schemas.microsoft.com/office/drawing/2014/main" id="{FE60B1F7-D6B1-4E1A-A7A7-5535900D2A3D}"/>
                  </a:ext>
                </a:extLst>
              </p:cNvPr>
              <p:cNvSpPr/>
              <p:nvPr/>
            </p:nvSpPr>
            <p:spPr>
              <a:xfrm>
                <a:off x="6977063" y="22502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80" name="Group 1079">
              <a:extLst>
                <a:ext uri="{FF2B5EF4-FFF2-40B4-BE49-F238E27FC236}">
                  <a16:creationId xmlns:a16="http://schemas.microsoft.com/office/drawing/2014/main" id="{BAFE040E-235E-4F0E-99FE-FD6087C7BDC4}"/>
                </a:ext>
              </a:extLst>
            </p:cNvPr>
            <p:cNvGrpSpPr/>
            <p:nvPr/>
          </p:nvGrpSpPr>
          <p:grpSpPr>
            <a:xfrm>
              <a:off x="5881688" y="2140745"/>
              <a:ext cx="71438" cy="138111"/>
              <a:chOff x="6977063" y="2216946"/>
              <a:chExt cx="71438" cy="138111"/>
            </a:xfrm>
            <a:grpFill/>
          </p:grpSpPr>
          <p:cxnSp>
            <p:nvCxnSpPr>
              <p:cNvPr id="1087" name="Straight Connector 1086">
                <a:extLst>
                  <a:ext uri="{FF2B5EF4-FFF2-40B4-BE49-F238E27FC236}">
                    <a16:creationId xmlns:a16="http://schemas.microsoft.com/office/drawing/2014/main" id="{295A1B11-4221-40FF-B2CA-982E9DDF3B58}"/>
                  </a:ext>
                </a:extLst>
              </p:cNvPr>
              <p:cNvCxnSpPr>
                <a:cxnSpLocks/>
              </p:cNvCxnSpPr>
              <p:nvPr/>
            </p:nvCxnSpPr>
            <p:spPr>
              <a:xfrm flipV="1">
                <a:off x="7012782" y="2216946"/>
                <a:ext cx="0" cy="138111"/>
              </a:xfrm>
              <a:prstGeom prst="line">
                <a:avLst/>
              </a:prstGeom>
              <a:grpFill/>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088" name="Oval 1087">
                <a:extLst>
                  <a:ext uri="{FF2B5EF4-FFF2-40B4-BE49-F238E27FC236}">
                    <a16:creationId xmlns:a16="http://schemas.microsoft.com/office/drawing/2014/main" id="{FF1EACFD-CA7C-411C-AF66-81EF8D5E673D}"/>
                  </a:ext>
                </a:extLst>
              </p:cNvPr>
              <p:cNvSpPr/>
              <p:nvPr/>
            </p:nvSpPr>
            <p:spPr>
              <a:xfrm>
                <a:off x="6977063" y="22502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81" name="Oval 1080">
              <a:extLst>
                <a:ext uri="{FF2B5EF4-FFF2-40B4-BE49-F238E27FC236}">
                  <a16:creationId xmlns:a16="http://schemas.microsoft.com/office/drawing/2014/main" id="{CEBBCE21-C067-4017-920A-49341152CED1}"/>
                </a:ext>
              </a:extLst>
            </p:cNvPr>
            <p:cNvSpPr/>
            <p:nvPr/>
          </p:nvSpPr>
          <p:spPr>
            <a:xfrm>
              <a:off x="6115050" y="220503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2" name="Oval 1081">
              <a:extLst>
                <a:ext uri="{FF2B5EF4-FFF2-40B4-BE49-F238E27FC236}">
                  <a16:creationId xmlns:a16="http://schemas.microsoft.com/office/drawing/2014/main" id="{58E6A9F5-4792-4223-8E8D-26B5572290A8}"/>
                </a:ext>
              </a:extLst>
            </p:cNvPr>
            <p:cNvSpPr/>
            <p:nvPr/>
          </p:nvSpPr>
          <p:spPr>
            <a:xfrm>
              <a:off x="6176963" y="2169314"/>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3" name="Oval 1082">
              <a:extLst>
                <a:ext uri="{FF2B5EF4-FFF2-40B4-BE49-F238E27FC236}">
                  <a16:creationId xmlns:a16="http://schemas.microsoft.com/office/drawing/2014/main" id="{ED8457A6-1986-4910-B0C2-6577B91D33EC}"/>
                </a:ext>
              </a:extLst>
            </p:cNvPr>
            <p:cNvSpPr/>
            <p:nvPr/>
          </p:nvSpPr>
          <p:spPr>
            <a:xfrm>
              <a:off x="6238875" y="2176459"/>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4" name="Oval 1083">
              <a:extLst>
                <a:ext uri="{FF2B5EF4-FFF2-40B4-BE49-F238E27FC236}">
                  <a16:creationId xmlns:a16="http://schemas.microsoft.com/office/drawing/2014/main" id="{56F90A40-11A1-4086-A6C4-D2387A1AB240}"/>
                </a:ext>
              </a:extLst>
            </p:cNvPr>
            <p:cNvSpPr/>
            <p:nvPr/>
          </p:nvSpPr>
          <p:spPr>
            <a:xfrm>
              <a:off x="6355556" y="2169314"/>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5" name="Oval 1084">
              <a:extLst>
                <a:ext uri="{FF2B5EF4-FFF2-40B4-BE49-F238E27FC236}">
                  <a16:creationId xmlns:a16="http://schemas.microsoft.com/office/drawing/2014/main" id="{7D4CCD4F-01AD-4AE8-94C8-ECBECBB7DEEC}"/>
                </a:ext>
              </a:extLst>
            </p:cNvPr>
            <p:cNvSpPr/>
            <p:nvPr/>
          </p:nvSpPr>
          <p:spPr>
            <a:xfrm>
              <a:off x="6588919" y="2197889"/>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6" name="Oval 1085">
              <a:extLst>
                <a:ext uri="{FF2B5EF4-FFF2-40B4-BE49-F238E27FC236}">
                  <a16:creationId xmlns:a16="http://schemas.microsoft.com/office/drawing/2014/main" id="{42E74AD8-9889-47F9-B747-457B234EB306}"/>
                </a:ext>
              </a:extLst>
            </p:cNvPr>
            <p:cNvSpPr/>
            <p:nvPr/>
          </p:nvSpPr>
          <p:spPr>
            <a:xfrm>
              <a:off x="6819900" y="220503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95" name="Group 1094">
            <a:extLst>
              <a:ext uri="{FF2B5EF4-FFF2-40B4-BE49-F238E27FC236}">
                <a16:creationId xmlns:a16="http://schemas.microsoft.com/office/drawing/2014/main" id="{5B5A9855-C78E-4008-B6D4-505881BE7418}"/>
              </a:ext>
            </a:extLst>
          </p:cNvPr>
          <p:cNvGrpSpPr/>
          <p:nvPr/>
        </p:nvGrpSpPr>
        <p:grpSpPr>
          <a:xfrm>
            <a:off x="5645942" y="3700462"/>
            <a:ext cx="1247777" cy="931069"/>
            <a:chOff x="5648324" y="2124075"/>
            <a:chExt cx="1247777" cy="931069"/>
          </a:xfrm>
          <a:solidFill>
            <a:srgbClr val="00C4FA"/>
          </a:solidFill>
        </p:grpSpPr>
        <p:grpSp>
          <p:nvGrpSpPr>
            <p:cNvPr id="1096" name="Group 1095">
              <a:extLst>
                <a:ext uri="{FF2B5EF4-FFF2-40B4-BE49-F238E27FC236}">
                  <a16:creationId xmlns:a16="http://schemas.microsoft.com/office/drawing/2014/main" id="{74C60B92-4308-4EC4-8C92-DE9B14ADB042}"/>
                </a:ext>
              </a:extLst>
            </p:cNvPr>
            <p:cNvGrpSpPr/>
            <p:nvPr/>
          </p:nvGrpSpPr>
          <p:grpSpPr>
            <a:xfrm>
              <a:off x="6824663" y="2540794"/>
              <a:ext cx="71438" cy="514350"/>
              <a:chOff x="6953251" y="2559844"/>
              <a:chExt cx="71438" cy="514350"/>
            </a:xfrm>
            <a:grpFill/>
          </p:grpSpPr>
          <p:cxnSp>
            <p:nvCxnSpPr>
              <p:cNvPr id="1128" name="Straight Connector 1127">
                <a:extLst>
                  <a:ext uri="{FF2B5EF4-FFF2-40B4-BE49-F238E27FC236}">
                    <a16:creationId xmlns:a16="http://schemas.microsoft.com/office/drawing/2014/main" id="{834DF4AF-41E6-42AF-A877-9213256C5433}"/>
                  </a:ext>
                </a:extLst>
              </p:cNvPr>
              <p:cNvCxnSpPr>
                <a:cxnSpLocks/>
              </p:cNvCxnSpPr>
              <p:nvPr/>
            </p:nvCxnSpPr>
            <p:spPr>
              <a:xfrm flipV="1">
                <a:off x="6988970" y="2559844"/>
                <a:ext cx="0" cy="514350"/>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29" name="Oval 1128">
                <a:extLst>
                  <a:ext uri="{FF2B5EF4-FFF2-40B4-BE49-F238E27FC236}">
                    <a16:creationId xmlns:a16="http://schemas.microsoft.com/office/drawing/2014/main" id="{C6B5AC00-5B14-4707-99DC-C20072D9E17D}"/>
                  </a:ext>
                </a:extLst>
              </p:cNvPr>
              <p:cNvSpPr/>
              <p:nvPr/>
            </p:nvSpPr>
            <p:spPr>
              <a:xfrm>
                <a:off x="6953251" y="2750341"/>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97" name="Group 1096">
              <a:extLst>
                <a:ext uri="{FF2B5EF4-FFF2-40B4-BE49-F238E27FC236}">
                  <a16:creationId xmlns:a16="http://schemas.microsoft.com/office/drawing/2014/main" id="{2EF4C36F-5DB4-4C28-B37D-3E0260124B85}"/>
                </a:ext>
              </a:extLst>
            </p:cNvPr>
            <p:cNvGrpSpPr/>
            <p:nvPr/>
          </p:nvGrpSpPr>
          <p:grpSpPr>
            <a:xfrm>
              <a:off x="6588919" y="2378869"/>
              <a:ext cx="71438" cy="657227"/>
              <a:chOff x="6953251" y="2478882"/>
              <a:chExt cx="71438" cy="657227"/>
            </a:xfrm>
            <a:grpFill/>
          </p:grpSpPr>
          <p:cxnSp>
            <p:nvCxnSpPr>
              <p:cNvPr id="1126" name="Straight Connector 1125">
                <a:extLst>
                  <a:ext uri="{FF2B5EF4-FFF2-40B4-BE49-F238E27FC236}">
                    <a16:creationId xmlns:a16="http://schemas.microsoft.com/office/drawing/2014/main" id="{A02FBC85-16BB-46E7-8B90-53402CA2CBA0}"/>
                  </a:ext>
                </a:extLst>
              </p:cNvPr>
              <p:cNvCxnSpPr>
                <a:cxnSpLocks/>
              </p:cNvCxnSpPr>
              <p:nvPr/>
            </p:nvCxnSpPr>
            <p:spPr>
              <a:xfrm flipV="1">
                <a:off x="6988970" y="2478882"/>
                <a:ext cx="0" cy="657227"/>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27" name="Oval 1126">
                <a:extLst>
                  <a:ext uri="{FF2B5EF4-FFF2-40B4-BE49-F238E27FC236}">
                    <a16:creationId xmlns:a16="http://schemas.microsoft.com/office/drawing/2014/main" id="{AC8BBFD7-C293-4F40-967F-47EFFB8B7A4D}"/>
                  </a:ext>
                </a:extLst>
              </p:cNvPr>
              <p:cNvSpPr/>
              <p:nvPr/>
            </p:nvSpPr>
            <p:spPr>
              <a:xfrm>
                <a:off x="6953251" y="267890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98" name="Group 1097">
              <a:extLst>
                <a:ext uri="{FF2B5EF4-FFF2-40B4-BE49-F238E27FC236}">
                  <a16:creationId xmlns:a16="http://schemas.microsoft.com/office/drawing/2014/main" id="{E63D8E52-CD5E-4760-94C1-A3EDB6702148}"/>
                </a:ext>
              </a:extLst>
            </p:cNvPr>
            <p:cNvGrpSpPr/>
            <p:nvPr/>
          </p:nvGrpSpPr>
          <p:grpSpPr>
            <a:xfrm>
              <a:off x="6353175" y="2350294"/>
              <a:ext cx="71438" cy="678657"/>
              <a:chOff x="6953251" y="2402682"/>
              <a:chExt cx="71438" cy="678657"/>
            </a:xfrm>
            <a:grpFill/>
          </p:grpSpPr>
          <p:cxnSp>
            <p:nvCxnSpPr>
              <p:cNvPr id="1124" name="Straight Connector 1123">
                <a:extLst>
                  <a:ext uri="{FF2B5EF4-FFF2-40B4-BE49-F238E27FC236}">
                    <a16:creationId xmlns:a16="http://schemas.microsoft.com/office/drawing/2014/main" id="{000EB69B-1420-4B42-8CAD-F0CED79C3202}"/>
                  </a:ext>
                </a:extLst>
              </p:cNvPr>
              <p:cNvCxnSpPr>
                <a:cxnSpLocks/>
              </p:cNvCxnSpPr>
              <p:nvPr/>
            </p:nvCxnSpPr>
            <p:spPr>
              <a:xfrm flipV="1">
                <a:off x="6988970" y="2402682"/>
                <a:ext cx="0" cy="678657"/>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25" name="Oval 1124">
                <a:extLst>
                  <a:ext uri="{FF2B5EF4-FFF2-40B4-BE49-F238E27FC236}">
                    <a16:creationId xmlns:a16="http://schemas.microsoft.com/office/drawing/2014/main" id="{1E3E8BF8-B785-4B48-939A-65E5D564086E}"/>
                  </a:ext>
                </a:extLst>
              </p:cNvPr>
              <p:cNvSpPr/>
              <p:nvPr/>
            </p:nvSpPr>
            <p:spPr>
              <a:xfrm>
                <a:off x="6953251" y="2719384"/>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99" name="Group 1098">
              <a:extLst>
                <a:ext uri="{FF2B5EF4-FFF2-40B4-BE49-F238E27FC236}">
                  <a16:creationId xmlns:a16="http://schemas.microsoft.com/office/drawing/2014/main" id="{2E93841F-0D9E-47D5-B6BE-AAACB7D1DF3C}"/>
                </a:ext>
              </a:extLst>
            </p:cNvPr>
            <p:cNvGrpSpPr/>
            <p:nvPr/>
          </p:nvGrpSpPr>
          <p:grpSpPr>
            <a:xfrm>
              <a:off x="6234113" y="2124075"/>
              <a:ext cx="71438" cy="342901"/>
              <a:chOff x="6953251" y="2190750"/>
              <a:chExt cx="71438" cy="342901"/>
            </a:xfrm>
            <a:grpFill/>
          </p:grpSpPr>
          <p:cxnSp>
            <p:nvCxnSpPr>
              <p:cNvPr id="1122" name="Straight Connector 1121">
                <a:extLst>
                  <a:ext uri="{FF2B5EF4-FFF2-40B4-BE49-F238E27FC236}">
                    <a16:creationId xmlns:a16="http://schemas.microsoft.com/office/drawing/2014/main" id="{FDFA2BE0-45A9-4D9E-AF87-8D2B2822207E}"/>
                  </a:ext>
                </a:extLst>
              </p:cNvPr>
              <p:cNvCxnSpPr>
                <a:cxnSpLocks/>
              </p:cNvCxnSpPr>
              <p:nvPr/>
            </p:nvCxnSpPr>
            <p:spPr>
              <a:xfrm flipV="1">
                <a:off x="6988970" y="2190750"/>
                <a:ext cx="0" cy="342901"/>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23" name="Oval 1122">
                <a:extLst>
                  <a:ext uri="{FF2B5EF4-FFF2-40B4-BE49-F238E27FC236}">
                    <a16:creationId xmlns:a16="http://schemas.microsoft.com/office/drawing/2014/main" id="{B91CA5FB-0190-4164-8104-0C057A1A70AB}"/>
                  </a:ext>
                </a:extLst>
              </p:cNvPr>
              <p:cNvSpPr/>
              <p:nvPr/>
            </p:nvSpPr>
            <p:spPr>
              <a:xfrm>
                <a:off x="6953251" y="2366959"/>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0" name="Group 1099">
              <a:extLst>
                <a:ext uri="{FF2B5EF4-FFF2-40B4-BE49-F238E27FC236}">
                  <a16:creationId xmlns:a16="http://schemas.microsoft.com/office/drawing/2014/main" id="{AB8F0BCC-79E7-40D6-990A-0BF24A342858}"/>
                </a:ext>
              </a:extLst>
            </p:cNvPr>
            <p:cNvGrpSpPr/>
            <p:nvPr/>
          </p:nvGrpSpPr>
          <p:grpSpPr>
            <a:xfrm>
              <a:off x="6179344" y="2314576"/>
              <a:ext cx="71438" cy="302419"/>
              <a:chOff x="6953251" y="2402682"/>
              <a:chExt cx="71438" cy="302419"/>
            </a:xfrm>
            <a:grpFill/>
          </p:grpSpPr>
          <p:cxnSp>
            <p:nvCxnSpPr>
              <p:cNvPr id="1120" name="Straight Connector 1119">
                <a:extLst>
                  <a:ext uri="{FF2B5EF4-FFF2-40B4-BE49-F238E27FC236}">
                    <a16:creationId xmlns:a16="http://schemas.microsoft.com/office/drawing/2014/main" id="{ABC301C0-958A-440F-9FD0-3782363AE3DA}"/>
                  </a:ext>
                </a:extLst>
              </p:cNvPr>
              <p:cNvCxnSpPr>
                <a:cxnSpLocks/>
              </p:cNvCxnSpPr>
              <p:nvPr/>
            </p:nvCxnSpPr>
            <p:spPr>
              <a:xfrm flipV="1">
                <a:off x="6988970" y="2402682"/>
                <a:ext cx="0" cy="302419"/>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21" name="Oval 1120">
                <a:extLst>
                  <a:ext uri="{FF2B5EF4-FFF2-40B4-BE49-F238E27FC236}">
                    <a16:creationId xmlns:a16="http://schemas.microsoft.com/office/drawing/2014/main" id="{DD25CFA0-AAB1-4566-A708-FABA40A83203}"/>
                  </a:ext>
                </a:extLst>
              </p:cNvPr>
              <p:cNvSpPr/>
              <p:nvPr/>
            </p:nvSpPr>
            <p:spPr>
              <a:xfrm>
                <a:off x="6953251" y="2428872"/>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1" name="Group 1100">
              <a:extLst>
                <a:ext uri="{FF2B5EF4-FFF2-40B4-BE49-F238E27FC236}">
                  <a16:creationId xmlns:a16="http://schemas.microsoft.com/office/drawing/2014/main" id="{82CCE215-30DD-4A02-BC6C-7F38FB474E59}"/>
                </a:ext>
              </a:extLst>
            </p:cNvPr>
            <p:cNvGrpSpPr/>
            <p:nvPr/>
          </p:nvGrpSpPr>
          <p:grpSpPr>
            <a:xfrm>
              <a:off x="6117431" y="2369345"/>
              <a:ext cx="83345" cy="678656"/>
              <a:chOff x="6953251" y="2438401"/>
              <a:chExt cx="83345" cy="678656"/>
            </a:xfrm>
            <a:grpFill/>
          </p:grpSpPr>
          <p:cxnSp>
            <p:nvCxnSpPr>
              <p:cNvPr id="1117" name="Straight Connector 1116">
                <a:extLst>
                  <a:ext uri="{FF2B5EF4-FFF2-40B4-BE49-F238E27FC236}">
                    <a16:creationId xmlns:a16="http://schemas.microsoft.com/office/drawing/2014/main" id="{B25F25D9-97B2-419D-AEC9-47E47800F00E}"/>
                  </a:ext>
                </a:extLst>
              </p:cNvPr>
              <p:cNvCxnSpPr>
                <a:cxnSpLocks/>
              </p:cNvCxnSpPr>
              <p:nvPr/>
            </p:nvCxnSpPr>
            <p:spPr>
              <a:xfrm flipV="1">
                <a:off x="6988970" y="2438401"/>
                <a:ext cx="0" cy="678656"/>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18" name="Oval 1117">
                <a:extLst>
                  <a:ext uri="{FF2B5EF4-FFF2-40B4-BE49-F238E27FC236}">
                    <a16:creationId xmlns:a16="http://schemas.microsoft.com/office/drawing/2014/main" id="{5658BE90-C69E-4735-AB64-8B074E3AD352}"/>
                  </a:ext>
                </a:extLst>
              </p:cNvPr>
              <p:cNvSpPr/>
              <p:nvPr/>
            </p:nvSpPr>
            <p:spPr>
              <a:xfrm>
                <a:off x="6953251" y="2676522"/>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9" name="Oval 1118">
                <a:extLst>
                  <a:ext uri="{FF2B5EF4-FFF2-40B4-BE49-F238E27FC236}">
                    <a16:creationId xmlns:a16="http://schemas.microsoft.com/office/drawing/2014/main" id="{E6ED06E4-ED1B-4A46-BD6B-559CC9D1E91E}"/>
                  </a:ext>
                </a:extLst>
              </p:cNvPr>
              <p:cNvSpPr/>
              <p:nvPr/>
            </p:nvSpPr>
            <p:spPr>
              <a:xfrm>
                <a:off x="6965158" y="2559841"/>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2" name="Group 1101">
              <a:extLst>
                <a:ext uri="{FF2B5EF4-FFF2-40B4-BE49-F238E27FC236}">
                  <a16:creationId xmlns:a16="http://schemas.microsoft.com/office/drawing/2014/main" id="{EA14B79A-0FB8-4BB1-9B4B-CBF5B53F07CA}"/>
                </a:ext>
              </a:extLst>
            </p:cNvPr>
            <p:cNvGrpSpPr/>
            <p:nvPr/>
          </p:nvGrpSpPr>
          <p:grpSpPr>
            <a:xfrm>
              <a:off x="5881688" y="2459835"/>
              <a:ext cx="71438" cy="483392"/>
              <a:chOff x="6953251" y="2549397"/>
              <a:chExt cx="71438" cy="568786"/>
            </a:xfrm>
            <a:grpFill/>
          </p:grpSpPr>
          <p:cxnSp>
            <p:nvCxnSpPr>
              <p:cNvPr id="1115" name="Straight Connector 1114">
                <a:extLst>
                  <a:ext uri="{FF2B5EF4-FFF2-40B4-BE49-F238E27FC236}">
                    <a16:creationId xmlns:a16="http://schemas.microsoft.com/office/drawing/2014/main" id="{F0E3275E-A8AC-4ED5-9EE8-E273C706771D}"/>
                  </a:ext>
                </a:extLst>
              </p:cNvPr>
              <p:cNvCxnSpPr>
                <a:cxnSpLocks/>
              </p:cNvCxnSpPr>
              <p:nvPr/>
            </p:nvCxnSpPr>
            <p:spPr>
              <a:xfrm flipV="1">
                <a:off x="6988970" y="2549397"/>
                <a:ext cx="0" cy="568786"/>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16" name="Oval 1115">
                <a:extLst>
                  <a:ext uri="{FF2B5EF4-FFF2-40B4-BE49-F238E27FC236}">
                    <a16:creationId xmlns:a16="http://schemas.microsoft.com/office/drawing/2014/main" id="{FBCED37A-E8C8-4AC9-8D82-21415128D2F4}"/>
                  </a:ext>
                </a:extLst>
              </p:cNvPr>
              <p:cNvSpPr/>
              <p:nvPr/>
            </p:nvSpPr>
            <p:spPr>
              <a:xfrm>
                <a:off x="6953251" y="2673217"/>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3" name="Group 1102">
              <a:extLst>
                <a:ext uri="{FF2B5EF4-FFF2-40B4-BE49-F238E27FC236}">
                  <a16:creationId xmlns:a16="http://schemas.microsoft.com/office/drawing/2014/main" id="{66065E04-1DB1-4498-AF78-D788FFBF7254}"/>
                </a:ext>
              </a:extLst>
            </p:cNvPr>
            <p:cNvGrpSpPr/>
            <p:nvPr/>
          </p:nvGrpSpPr>
          <p:grpSpPr>
            <a:xfrm>
              <a:off x="5765006" y="2181226"/>
              <a:ext cx="71438" cy="700087"/>
              <a:chOff x="6953251" y="2190751"/>
              <a:chExt cx="71438" cy="700087"/>
            </a:xfrm>
            <a:grpFill/>
          </p:grpSpPr>
          <p:cxnSp>
            <p:nvCxnSpPr>
              <p:cNvPr id="1113" name="Straight Connector 1112">
                <a:extLst>
                  <a:ext uri="{FF2B5EF4-FFF2-40B4-BE49-F238E27FC236}">
                    <a16:creationId xmlns:a16="http://schemas.microsoft.com/office/drawing/2014/main" id="{8077C2D5-FA49-4294-8CF4-8CEA1DB52B30}"/>
                  </a:ext>
                </a:extLst>
              </p:cNvPr>
              <p:cNvCxnSpPr>
                <a:cxnSpLocks/>
              </p:cNvCxnSpPr>
              <p:nvPr/>
            </p:nvCxnSpPr>
            <p:spPr>
              <a:xfrm flipV="1">
                <a:off x="6988970" y="2190751"/>
                <a:ext cx="0" cy="700087"/>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14" name="Oval 1113">
                <a:extLst>
                  <a:ext uri="{FF2B5EF4-FFF2-40B4-BE49-F238E27FC236}">
                    <a16:creationId xmlns:a16="http://schemas.microsoft.com/office/drawing/2014/main" id="{2A943959-C4C5-453F-BE8E-DF1901B8EE80}"/>
                  </a:ext>
                </a:extLst>
              </p:cNvPr>
              <p:cNvSpPr/>
              <p:nvPr/>
            </p:nvSpPr>
            <p:spPr>
              <a:xfrm>
                <a:off x="6953251" y="2376485"/>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4" name="Group 1103">
              <a:extLst>
                <a:ext uri="{FF2B5EF4-FFF2-40B4-BE49-F238E27FC236}">
                  <a16:creationId xmlns:a16="http://schemas.microsoft.com/office/drawing/2014/main" id="{0C5F2AFC-5E0F-4BDD-ADB3-12AF902E0FF0}"/>
                </a:ext>
              </a:extLst>
            </p:cNvPr>
            <p:cNvGrpSpPr/>
            <p:nvPr/>
          </p:nvGrpSpPr>
          <p:grpSpPr>
            <a:xfrm>
              <a:off x="5705475" y="2252664"/>
              <a:ext cx="71438" cy="276224"/>
              <a:chOff x="6953251" y="2190751"/>
              <a:chExt cx="71438" cy="276224"/>
            </a:xfrm>
            <a:grpFill/>
          </p:grpSpPr>
          <p:cxnSp>
            <p:nvCxnSpPr>
              <p:cNvPr id="1111" name="Straight Connector 1110">
                <a:extLst>
                  <a:ext uri="{FF2B5EF4-FFF2-40B4-BE49-F238E27FC236}">
                    <a16:creationId xmlns:a16="http://schemas.microsoft.com/office/drawing/2014/main" id="{F524B2EA-8DAA-4C98-9E17-8567500547DE}"/>
                  </a:ext>
                </a:extLst>
              </p:cNvPr>
              <p:cNvCxnSpPr>
                <a:cxnSpLocks/>
              </p:cNvCxnSpPr>
              <p:nvPr/>
            </p:nvCxnSpPr>
            <p:spPr>
              <a:xfrm flipV="1">
                <a:off x="6988970" y="2190751"/>
                <a:ext cx="0" cy="276224"/>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12" name="Oval 1111">
                <a:extLst>
                  <a:ext uri="{FF2B5EF4-FFF2-40B4-BE49-F238E27FC236}">
                    <a16:creationId xmlns:a16="http://schemas.microsoft.com/office/drawing/2014/main" id="{FE2CBA1F-AB1A-4611-9E20-12A86CB11C8D}"/>
                  </a:ext>
                </a:extLst>
              </p:cNvPr>
              <p:cNvSpPr/>
              <p:nvPr/>
            </p:nvSpPr>
            <p:spPr>
              <a:xfrm>
                <a:off x="6953251" y="2314572"/>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5" name="Group 1104">
              <a:extLst>
                <a:ext uri="{FF2B5EF4-FFF2-40B4-BE49-F238E27FC236}">
                  <a16:creationId xmlns:a16="http://schemas.microsoft.com/office/drawing/2014/main" id="{5A1812C5-B36A-4716-A351-2D6F032D6A03}"/>
                </a:ext>
              </a:extLst>
            </p:cNvPr>
            <p:cNvGrpSpPr/>
            <p:nvPr/>
          </p:nvGrpSpPr>
          <p:grpSpPr>
            <a:xfrm>
              <a:off x="5653087" y="2471739"/>
              <a:ext cx="71438" cy="276224"/>
              <a:chOff x="6953251" y="2190751"/>
              <a:chExt cx="71438" cy="276224"/>
            </a:xfrm>
            <a:grpFill/>
          </p:grpSpPr>
          <p:cxnSp>
            <p:nvCxnSpPr>
              <p:cNvPr id="1109" name="Straight Connector 1108">
                <a:extLst>
                  <a:ext uri="{FF2B5EF4-FFF2-40B4-BE49-F238E27FC236}">
                    <a16:creationId xmlns:a16="http://schemas.microsoft.com/office/drawing/2014/main" id="{939F400B-F752-41A3-9EEE-2165E36929B6}"/>
                  </a:ext>
                </a:extLst>
              </p:cNvPr>
              <p:cNvCxnSpPr>
                <a:cxnSpLocks/>
              </p:cNvCxnSpPr>
              <p:nvPr/>
            </p:nvCxnSpPr>
            <p:spPr>
              <a:xfrm flipV="1">
                <a:off x="6988970" y="2190751"/>
                <a:ext cx="0" cy="276224"/>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10" name="Oval 1109">
                <a:extLst>
                  <a:ext uri="{FF2B5EF4-FFF2-40B4-BE49-F238E27FC236}">
                    <a16:creationId xmlns:a16="http://schemas.microsoft.com/office/drawing/2014/main" id="{D6E0BA1E-DF33-48BF-BEE2-8A91A8023443}"/>
                  </a:ext>
                </a:extLst>
              </p:cNvPr>
              <p:cNvSpPr/>
              <p:nvPr/>
            </p:nvSpPr>
            <p:spPr>
              <a:xfrm>
                <a:off x="6953251" y="2314572"/>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6" name="Group 1105">
              <a:extLst>
                <a:ext uri="{FF2B5EF4-FFF2-40B4-BE49-F238E27FC236}">
                  <a16:creationId xmlns:a16="http://schemas.microsoft.com/office/drawing/2014/main" id="{7B7B703E-0FEB-4211-BF58-D0424BE642A8}"/>
                </a:ext>
              </a:extLst>
            </p:cNvPr>
            <p:cNvGrpSpPr/>
            <p:nvPr/>
          </p:nvGrpSpPr>
          <p:grpSpPr>
            <a:xfrm>
              <a:off x="5648324" y="2762252"/>
              <a:ext cx="71438" cy="276224"/>
              <a:chOff x="6953251" y="2190751"/>
              <a:chExt cx="71438" cy="276224"/>
            </a:xfrm>
            <a:grpFill/>
          </p:grpSpPr>
          <p:cxnSp>
            <p:nvCxnSpPr>
              <p:cNvPr id="1107" name="Straight Connector 1106">
                <a:extLst>
                  <a:ext uri="{FF2B5EF4-FFF2-40B4-BE49-F238E27FC236}">
                    <a16:creationId xmlns:a16="http://schemas.microsoft.com/office/drawing/2014/main" id="{A1AEC893-E897-444F-8553-3167E9EB55D4}"/>
                  </a:ext>
                </a:extLst>
              </p:cNvPr>
              <p:cNvCxnSpPr>
                <a:cxnSpLocks/>
              </p:cNvCxnSpPr>
              <p:nvPr/>
            </p:nvCxnSpPr>
            <p:spPr>
              <a:xfrm flipV="1">
                <a:off x="6988970" y="2190751"/>
                <a:ext cx="0" cy="276224"/>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08" name="Oval 1107">
                <a:extLst>
                  <a:ext uri="{FF2B5EF4-FFF2-40B4-BE49-F238E27FC236}">
                    <a16:creationId xmlns:a16="http://schemas.microsoft.com/office/drawing/2014/main" id="{B36584D2-4A01-4D6C-9DAE-ED2D001E3F5F}"/>
                  </a:ext>
                </a:extLst>
              </p:cNvPr>
              <p:cNvSpPr/>
              <p:nvPr/>
            </p:nvSpPr>
            <p:spPr>
              <a:xfrm>
                <a:off x="6953251" y="2314572"/>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130" name="Rectangle 1129">
            <a:extLst>
              <a:ext uri="{FF2B5EF4-FFF2-40B4-BE49-F238E27FC236}">
                <a16:creationId xmlns:a16="http://schemas.microsoft.com/office/drawing/2014/main" id="{ADAAB23F-0033-4E4F-A169-C58592F2C967}"/>
              </a:ext>
            </a:extLst>
          </p:cNvPr>
          <p:cNvSpPr/>
          <p:nvPr/>
        </p:nvSpPr>
        <p:spPr>
          <a:xfrm>
            <a:off x="5535077" y="1631758"/>
            <a:ext cx="2782695" cy="23846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chemeClr val="tx1"/>
                </a:solidFill>
                <a:latin typeface="Arial" panose="020B0604020202020204" pitchFamily="34" charset="0"/>
                <a:cs typeface="Arial" panose="020B0604020202020204" pitchFamily="34" charset="0"/>
              </a:rPr>
              <a:t>Solid tumor</a:t>
            </a:r>
            <a:endParaRPr lang="en-PH" sz="1200" b="1" dirty="0">
              <a:solidFill>
                <a:schemeClr val="tx1"/>
              </a:solidFill>
              <a:latin typeface="Arial" panose="020B0604020202020204" pitchFamily="34" charset="0"/>
              <a:cs typeface="Arial" panose="020B0604020202020204" pitchFamily="34" charset="0"/>
            </a:endParaRPr>
          </a:p>
        </p:txBody>
      </p:sp>
      <p:cxnSp>
        <p:nvCxnSpPr>
          <p:cNvPr id="1131" name="Straight Connector 1130">
            <a:extLst>
              <a:ext uri="{FF2B5EF4-FFF2-40B4-BE49-F238E27FC236}">
                <a16:creationId xmlns:a16="http://schemas.microsoft.com/office/drawing/2014/main" id="{9D6E2DE5-8B5A-4FF8-96BE-6FDC710D9B5C}"/>
              </a:ext>
            </a:extLst>
          </p:cNvPr>
          <p:cNvCxnSpPr>
            <a:cxnSpLocks/>
          </p:cNvCxnSpPr>
          <p:nvPr/>
        </p:nvCxnSpPr>
        <p:spPr>
          <a:xfrm flipV="1">
            <a:off x="6860382" y="2402681"/>
            <a:ext cx="0" cy="540544"/>
          </a:xfrm>
          <a:prstGeom prst="line">
            <a:avLst/>
          </a:prstGeom>
          <a:ln w="19050">
            <a:solidFill>
              <a:srgbClr val="73E0FF"/>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52F52BA2-8D1E-4BEA-AABF-C86BFC589AD4}"/>
              </a:ext>
            </a:extLst>
          </p:cNvPr>
          <p:cNvCxnSpPr>
            <a:cxnSpLocks/>
          </p:cNvCxnSpPr>
          <p:nvPr/>
        </p:nvCxnSpPr>
        <p:spPr>
          <a:xfrm flipV="1">
            <a:off x="6386514" y="2447924"/>
            <a:ext cx="0" cy="607220"/>
          </a:xfrm>
          <a:prstGeom prst="line">
            <a:avLst/>
          </a:prstGeom>
          <a:ln w="19050">
            <a:solidFill>
              <a:srgbClr val="73E0FF"/>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C6CB1457-DE51-4839-B8EE-BC79BB2F1243}"/>
              </a:ext>
            </a:extLst>
          </p:cNvPr>
          <p:cNvCxnSpPr>
            <a:cxnSpLocks/>
          </p:cNvCxnSpPr>
          <p:nvPr/>
        </p:nvCxnSpPr>
        <p:spPr>
          <a:xfrm flipV="1">
            <a:off x="5917408" y="2533649"/>
            <a:ext cx="0" cy="519114"/>
          </a:xfrm>
          <a:prstGeom prst="line">
            <a:avLst/>
          </a:prstGeom>
          <a:ln w="19050">
            <a:solidFill>
              <a:srgbClr val="73E0FF"/>
            </a:solidFill>
          </a:ln>
        </p:spPr>
        <p:style>
          <a:lnRef idx="1">
            <a:schemeClr val="accent1"/>
          </a:lnRef>
          <a:fillRef idx="0">
            <a:schemeClr val="accent1"/>
          </a:fillRef>
          <a:effectRef idx="0">
            <a:schemeClr val="accent1"/>
          </a:effectRef>
          <a:fontRef idx="minor">
            <a:schemeClr val="tx1"/>
          </a:fontRef>
        </p:style>
      </p:cxnSp>
      <p:sp>
        <p:nvSpPr>
          <p:cNvPr id="1134" name="Oval 1133">
            <a:extLst>
              <a:ext uri="{FF2B5EF4-FFF2-40B4-BE49-F238E27FC236}">
                <a16:creationId xmlns:a16="http://schemas.microsoft.com/office/drawing/2014/main" id="{322022A2-8061-4CE8-9AF1-1860E984B631}"/>
              </a:ext>
            </a:extLst>
          </p:cNvPr>
          <p:cNvSpPr/>
          <p:nvPr/>
        </p:nvSpPr>
        <p:spPr>
          <a:xfrm>
            <a:off x="6824663" y="2526503"/>
            <a:ext cx="71438" cy="71438"/>
          </a:xfrm>
          <a:prstGeom prst="ellipse">
            <a:avLst/>
          </a:prstGeom>
          <a:solidFill>
            <a:srgbClr val="73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35" name="Group 1134">
            <a:extLst>
              <a:ext uri="{FF2B5EF4-FFF2-40B4-BE49-F238E27FC236}">
                <a16:creationId xmlns:a16="http://schemas.microsoft.com/office/drawing/2014/main" id="{D557797D-20BE-48BE-B6E9-77D5FF097CB7}"/>
              </a:ext>
            </a:extLst>
          </p:cNvPr>
          <p:cNvGrpSpPr/>
          <p:nvPr/>
        </p:nvGrpSpPr>
        <p:grpSpPr>
          <a:xfrm>
            <a:off x="6586538" y="2457449"/>
            <a:ext cx="71438" cy="540544"/>
            <a:chOff x="6977063" y="2126456"/>
            <a:chExt cx="71438" cy="540544"/>
          </a:xfrm>
        </p:grpSpPr>
        <p:cxnSp>
          <p:nvCxnSpPr>
            <p:cNvPr id="1136" name="Straight Connector 1135">
              <a:extLst>
                <a:ext uri="{FF2B5EF4-FFF2-40B4-BE49-F238E27FC236}">
                  <a16:creationId xmlns:a16="http://schemas.microsoft.com/office/drawing/2014/main" id="{BBDBD23A-AA65-4009-8506-D03CDBA3BEAF}"/>
                </a:ext>
              </a:extLst>
            </p:cNvPr>
            <p:cNvCxnSpPr>
              <a:cxnSpLocks/>
            </p:cNvCxnSpPr>
            <p:nvPr/>
          </p:nvCxnSpPr>
          <p:spPr>
            <a:xfrm flipV="1">
              <a:off x="7012782" y="2126456"/>
              <a:ext cx="0" cy="540544"/>
            </a:xfrm>
            <a:prstGeom prst="line">
              <a:avLst/>
            </a:prstGeom>
            <a:ln w="19050">
              <a:solidFill>
                <a:srgbClr val="73E0FF"/>
              </a:solidFill>
            </a:ln>
          </p:spPr>
          <p:style>
            <a:lnRef idx="1">
              <a:schemeClr val="accent1"/>
            </a:lnRef>
            <a:fillRef idx="0">
              <a:schemeClr val="accent1"/>
            </a:fillRef>
            <a:effectRef idx="0">
              <a:schemeClr val="accent1"/>
            </a:effectRef>
            <a:fontRef idx="minor">
              <a:schemeClr val="tx1"/>
            </a:fontRef>
          </p:style>
        </p:cxnSp>
        <p:sp>
          <p:nvSpPr>
            <p:cNvPr id="1137" name="Oval 1136">
              <a:extLst>
                <a:ext uri="{FF2B5EF4-FFF2-40B4-BE49-F238E27FC236}">
                  <a16:creationId xmlns:a16="http://schemas.microsoft.com/office/drawing/2014/main" id="{208D655B-F3EF-420E-BD91-5D2DD5951F19}"/>
                </a:ext>
              </a:extLst>
            </p:cNvPr>
            <p:cNvSpPr/>
            <p:nvPr/>
          </p:nvSpPr>
          <p:spPr>
            <a:xfrm>
              <a:off x="6977063" y="2250278"/>
              <a:ext cx="71438" cy="71438"/>
            </a:xfrm>
            <a:prstGeom prst="ellipse">
              <a:avLst/>
            </a:prstGeom>
            <a:solidFill>
              <a:srgbClr val="73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38" name="Oval 1137">
            <a:extLst>
              <a:ext uri="{FF2B5EF4-FFF2-40B4-BE49-F238E27FC236}">
                <a16:creationId xmlns:a16="http://schemas.microsoft.com/office/drawing/2014/main" id="{128621D3-6327-43CA-A02F-F333B18A760A}"/>
              </a:ext>
            </a:extLst>
          </p:cNvPr>
          <p:cNvSpPr/>
          <p:nvPr/>
        </p:nvSpPr>
        <p:spPr>
          <a:xfrm>
            <a:off x="6350795" y="2571746"/>
            <a:ext cx="71438" cy="71438"/>
          </a:xfrm>
          <a:prstGeom prst="ellipse">
            <a:avLst/>
          </a:prstGeom>
          <a:solidFill>
            <a:srgbClr val="73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39" name="Group 1138">
            <a:extLst>
              <a:ext uri="{FF2B5EF4-FFF2-40B4-BE49-F238E27FC236}">
                <a16:creationId xmlns:a16="http://schemas.microsoft.com/office/drawing/2014/main" id="{C12D4ED6-D76E-475F-840F-842EE79E3DCB}"/>
              </a:ext>
            </a:extLst>
          </p:cNvPr>
          <p:cNvGrpSpPr/>
          <p:nvPr/>
        </p:nvGrpSpPr>
        <p:grpSpPr>
          <a:xfrm>
            <a:off x="5648324" y="2090737"/>
            <a:ext cx="1247777" cy="947739"/>
            <a:chOff x="5648324" y="2090737"/>
            <a:chExt cx="1247777" cy="947739"/>
          </a:xfrm>
          <a:solidFill>
            <a:srgbClr val="00C4FA"/>
          </a:solidFill>
        </p:grpSpPr>
        <p:grpSp>
          <p:nvGrpSpPr>
            <p:cNvPr id="1140" name="Group 1139">
              <a:extLst>
                <a:ext uri="{FF2B5EF4-FFF2-40B4-BE49-F238E27FC236}">
                  <a16:creationId xmlns:a16="http://schemas.microsoft.com/office/drawing/2014/main" id="{29B9EB39-CDE4-4415-A66E-6302602832A2}"/>
                </a:ext>
              </a:extLst>
            </p:cNvPr>
            <p:cNvGrpSpPr/>
            <p:nvPr/>
          </p:nvGrpSpPr>
          <p:grpSpPr>
            <a:xfrm>
              <a:off x="6824663" y="2171700"/>
              <a:ext cx="71438" cy="738188"/>
              <a:chOff x="6953251" y="2190750"/>
              <a:chExt cx="71438" cy="738188"/>
            </a:xfrm>
            <a:grpFill/>
          </p:grpSpPr>
          <p:cxnSp>
            <p:nvCxnSpPr>
              <p:cNvPr id="1171" name="Straight Connector 1170">
                <a:extLst>
                  <a:ext uri="{FF2B5EF4-FFF2-40B4-BE49-F238E27FC236}">
                    <a16:creationId xmlns:a16="http://schemas.microsoft.com/office/drawing/2014/main" id="{6E9E95C0-FA60-4C65-A21E-9BA13BFFA67E}"/>
                  </a:ext>
                </a:extLst>
              </p:cNvPr>
              <p:cNvCxnSpPr>
                <a:cxnSpLocks/>
              </p:cNvCxnSpPr>
              <p:nvPr/>
            </p:nvCxnSpPr>
            <p:spPr>
              <a:xfrm flipV="1">
                <a:off x="6988970" y="2190750"/>
                <a:ext cx="0" cy="738188"/>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72" name="Oval 1171">
                <a:extLst>
                  <a:ext uri="{FF2B5EF4-FFF2-40B4-BE49-F238E27FC236}">
                    <a16:creationId xmlns:a16="http://schemas.microsoft.com/office/drawing/2014/main" id="{51B3D9FB-8927-4710-AE33-6965977CF9C2}"/>
                  </a:ext>
                </a:extLst>
              </p:cNvPr>
              <p:cNvSpPr/>
              <p:nvPr/>
            </p:nvSpPr>
            <p:spPr>
              <a:xfrm>
                <a:off x="6953251" y="2314572"/>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1" name="Group 1140">
              <a:extLst>
                <a:ext uri="{FF2B5EF4-FFF2-40B4-BE49-F238E27FC236}">
                  <a16:creationId xmlns:a16="http://schemas.microsoft.com/office/drawing/2014/main" id="{73EAB333-A0C7-4F7F-9797-20109D030A7B}"/>
                </a:ext>
              </a:extLst>
            </p:cNvPr>
            <p:cNvGrpSpPr/>
            <p:nvPr/>
          </p:nvGrpSpPr>
          <p:grpSpPr>
            <a:xfrm>
              <a:off x="6588919" y="2090737"/>
              <a:ext cx="71438" cy="409576"/>
              <a:chOff x="6953251" y="2190750"/>
              <a:chExt cx="71438" cy="409576"/>
            </a:xfrm>
            <a:grpFill/>
          </p:grpSpPr>
          <p:cxnSp>
            <p:nvCxnSpPr>
              <p:cNvPr id="1169" name="Straight Connector 1168">
                <a:extLst>
                  <a:ext uri="{FF2B5EF4-FFF2-40B4-BE49-F238E27FC236}">
                    <a16:creationId xmlns:a16="http://schemas.microsoft.com/office/drawing/2014/main" id="{3AF0F6C3-0647-41BE-A8EA-D3870609B3F3}"/>
                  </a:ext>
                </a:extLst>
              </p:cNvPr>
              <p:cNvCxnSpPr>
                <a:cxnSpLocks/>
              </p:cNvCxnSpPr>
              <p:nvPr/>
            </p:nvCxnSpPr>
            <p:spPr>
              <a:xfrm flipV="1">
                <a:off x="6988970" y="2190750"/>
                <a:ext cx="0" cy="409576"/>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70" name="Oval 1169">
                <a:extLst>
                  <a:ext uri="{FF2B5EF4-FFF2-40B4-BE49-F238E27FC236}">
                    <a16:creationId xmlns:a16="http://schemas.microsoft.com/office/drawing/2014/main" id="{7E7E2DD9-23F1-4ADF-855D-9E6A00A39FBF}"/>
                  </a:ext>
                </a:extLst>
              </p:cNvPr>
              <p:cNvSpPr/>
              <p:nvPr/>
            </p:nvSpPr>
            <p:spPr>
              <a:xfrm>
                <a:off x="6953251" y="2314572"/>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2" name="Group 1141">
              <a:extLst>
                <a:ext uri="{FF2B5EF4-FFF2-40B4-BE49-F238E27FC236}">
                  <a16:creationId xmlns:a16="http://schemas.microsoft.com/office/drawing/2014/main" id="{B4EC3DD8-81F4-4EA5-B930-97175CCD246E}"/>
                </a:ext>
              </a:extLst>
            </p:cNvPr>
            <p:cNvGrpSpPr/>
            <p:nvPr/>
          </p:nvGrpSpPr>
          <p:grpSpPr>
            <a:xfrm>
              <a:off x="6353175" y="2138362"/>
              <a:ext cx="71438" cy="890588"/>
              <a:chOff x="6953251" y="2190750"/>
              <a:chExt cx="71438" cy="890588"/>
            </a:xfrm>
            <a:grpFill/>
          </p:grpSpPr>
          <p:cxnSp>
            <p:nvCxnSpPr>
              <p:cNvPr id="1167" name="Straight Connector 1166">
                <a:extLst>
                  <a:ext uri="{FF2B5EF4-FFF2-40B4-BE49-F238E27FC236}">
                    <a16:creationId xmlns:a16="http://schemas.microsoft.com/office/drawing/2014/main" id="{485F5A18-DD48-45CA-BA2C-B170282915D9}"/>
                  </a:ext>
                </a:extLst>
              </p:cNvPr>
              <p:cNvCxnSpPr>
                <a:cxnSpLocks/>
              </p:cNvCxnSpPr>
              <p:nvPr/>
            </p:nvCxnSpPr>
            <p:spPr>
              <a:xfrm flipV="1">
                <a:off x="6988970" y="2190750"/>
                <a:ext cx="0" cy="890588"/>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68" name="Oval 1167">
                <a:extLst>
                  <a:ext uri="{FF2B5EF4-FFF2-40B4-BE49-F238E27FC236}">
                    <a16:creationId xmlns:a16="http://schemas.microsoft.com/office/drawing/2014/main" id="{6B3BEFEF-4078-4766-A1DF-A1FD364DBBF6}"/>
                  </a:ext>
                </a:extLst>
              </p:cNvPr>
              <p:cNvSpPr/>
              <p:nvPr/>
            </p:nvSpPr>
            <p:spPr>
              <a:xfrm>
                <a:off x="6953251" y="2314572"/>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3" name="Group 1142">
              <a:extLst>
                <a:ext uri="{FF2B5EF4-FFF2-40B4-BE49-F238E27FC236}">
                  <a16:creationId xmlns:a16="http://schemas.microsoft.com/office/drawing/2014/main" id="{0ABC1E05-A46D-4D0A-A809-1C9051DE5DC7}"/>
                </a:ext>
              </a:extLst>
            </p:cNvPr>
            <p:cNvGrpSpPr/>
            <p:nvPr/>
          </p:nvGrpSpPr>
          <p:grpSpPr>
            <a:xfrm>
              <a:off x="6234113" y="2124075"/>
              <a:ext cx="71438" cy="869156"/>
              <a:chOff x="6953251" y="2190750"/>
              <a:chExt cx="71438" cy="869156"/>
            </a:xfrm>
            <a:grpFill/>
          </p:grpSpPr>
          <p:cxnSp>
            <p:nvCxnSpPr>
              <p:cNvPr id="1165" name="Straight Connector 1164">
                <a:extLst>
                  <a:ext uri="{FF2B5EF4-FFF2-40B4-BE49-F238E27FC236}">
                    <a16:creationId xmlns:a16="http://schemas.microsoft.com/office/drawing/2014/main" id="{5D7158F2-EA09-4EBF-8BBB-0D3753742B23}"/>
                  </a:ext>
                </a:extLst>
              </p:cNvPr>
              <p:cNvCxnSpPr>
                <a:cxnSpLocks/>
              </p:cNvCxnSpPr>
              <p:nvPr/>
            </p:nvCxnSpPr>
            <p:spPr>
              <a:xfrm flipV="1">
                <a:off x="6988970" y="2190750"/>
                <a:ext cx="0" cy="869156"/>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66" name="Oval 1165">
                <a:extLst>
                  <a:ext uri="{FF2B5EF4-FFF2-40B4-BE49-F238E27FC236}">
                    <a16:creationId xmlns:a16="http://schemas.microsoft.com/office/drawing/2014/main" id="{38D1FEF0-2ED7-46CF-B79F-450819267A8E}"/>
                  </a:ext>
                </a:extLst>
              </p:cNvPr>
              <p:cNvSpPr/>
              <p:nvPr/>
            </p:nvSpPr>
            <p:spPr>
              <a:xfrm>
                <a:off x="6953251" y="2314572"/>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4" name="Group 1143">
              <a:extLst>
                <a:ext uri="{FF2B5EF4-FFF2-40B4-BE49-F238E27FC236}">
                  <a16:creationId xmlns:a16="http://schemas.microsoft.com/office/drawing/2014/main" id="{EA5F487B-0B28-4D82-AB3F-82B20F99EBB8}"/>
                </a:ext>
              </a:extLst>
            </p:cNvPr>
            <p:cNvGrpSpPr/>
            <p:nvPr/>
          </p:nvGrpSpPr>
          <p:grpSpPr>
            <a:xfrm>
              <a:off x="6179344" y="2102644"/>
              <a:ext cx="71438" cy="890587"/>
              <a:chOff x="6953251" y="2190750"/>
              <a:chExt cx="71438" cy="890587"/>
            </a:xfrm>
            <a:grpFill/>
          </p:grpSpPr>
          <p:cxnSp>
            <p:nvCxnSpPr>
              <p:cNvPr id="1163" name="Straight Connector 1162">
                <a:extLst>
                  <a:ext uri="{FF2B5EF4-FFF2-40B4-BE49-F238E27FC236}">
                    <a16:creationId xmlns:a16="http://schemas.microsoft.com/office/drawing/2014/main" id="{5C714EA8-389C-4E96-8E01-9D8F8C8DBD67}"/>
                  </a:ext>
                </a:extLst>
              </p:cNvPr>
              <p:cNvCxnSpPr>
                <a:cxnSpLocks/>
              </p:cNvCxnSpPr>
              <p:nvPr/>
            </p:nvCxnSpPr>
            <p:spPr>
              <a:xfrm flipV="1">
                <a:off x="6988970" y="2190750"/>
                <a:ext cx="0" cy="890587"/>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64" name="Oval 1163">
                <a:extLst>
                  <a:ext uri="{FF2B5EF4-FFF2-40B4-BE49-F238E27FC236}">
                    <a16:creationId xmlns:a16="http://schemas.microsoft.com/office/drawing/2014/main" id="{659BF340-2533-4CDB-9CC6-D5483B872835}"/>
                  </a:ext>
                </a:extLst>
              </p:cNvPr>
              <p:cNvSpPr/>
              <p:nvPr/>
            </p:nvSpPr>
            <p:spPr>
              <a:xfrm>
                <a:off x="6953251" y="2314572"/>
                <a:ext cx="71438" cy="71438"/>
              </a:xfrm>
              <a:prstGeom prst="ellipse">
                <a:avLst/>
              </a:prstGeom>
              <a:grpFill/>
              <a:ln w="19050">
                <a:solidFill>
                  <a:srgbClr val="00C4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5" name="Group 1144">
              <a:extLst>
                <a:ext uri="{FF2B5EF4-FFF2-40B4-BE49-F238E27FC236}">
                  <a16:creationId xmlns:a16="http://schemas.microsoft.com/office/drawing/2014/main" id="{7BA000BB-ABC4-458B-80BB-68EB72F56657}"/>
                </a:ext>
              </a:extLst>
            </p:cNvPr>
            <p:cNvGrpSpPr/>
            <p:nvPr/>
          </p:nvGrpSpPr>
          <p:grpSpPr>
            <a:xfrm>
              <a:off x="6117431" y="2121695"/>
              <a:ext cx="71438" cy="888205"/>
              <a:chOff x="6953251" y="2190751"/>
              <a:chExt cx="71438" cy="888205"/>
            </a:xfrm>
            <a:grpFill/>
          </p:grpSpPr>
          <p:cxnSp>
            <p:nvCxnSpPr>
              <p:cNvPr id="1161" name="Straight Connector 1160">
                <a:extLst>
                  <a:ext uri="{FF2B5EF4-FFF2-40B4-BE49-F238E27FC236}">
                    <a16:creationId xmlns:a16="http://schemas.microsoft.com/office/drawing/2014/main" id="{67B5AAFB-5410-4197-9BA9-E6D8288B6A47}"/>
                  </a:ext>
                </a:extLst>
              </p:cNvPr>
              <p:cNvCxnSpPr>
                <a:cxnSpLocks/>
              </p:cNvCxnSpPr>
              <p:nvPr/>
            </p:nvCxnSpPr>
            <p:spPr>
              <a:xfrm flipV="1">
                <a:off x="6988970" y="2190751"/>
                <a:ext cx="0" cy="888205"/>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62" name="Oval 1161">
                <a:extLst>
                  <a:ext uri="{FF2B5EF4-FFF2-40B4-BE49-F238E27FC236}">
                    <a16:creationId xmlns:a16="http://schemas.microsoft.com/office/drawing/2014/main" id="{4098FD1A-0132-4E44-A633-BAB1423639F8}"/>
                  </a:ext>
                </a:extLst>
              </p:cNvPr>
              <p:cNvSpPr/>
              <p:nvPr/>
            </p:nvSpPr>
            <p:spPr>
              <a:xfrm>
                <a:off x="6953251" y="2314572"/>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6" name="Group 1145">
              <a:extLst>
                <a:ext uri="{FF2B5EF4-FFF2-40B4-BE49-F238E27FC236}">
                  <a16:creationId xmlns:a16="http://schemas.microsoft.com/office/drawing/2014/main" id="{AD7A971B-FB40-42C4-89CC-1F1219EF6A57}"/>
                </a:ext>
              </a:extLst>
            </p:cNvPr>
            <p:cNvGrpSpPr/>
            <p:nvPr/>
          </p:nvGrpSpPr>
          <p:grpSpPr>
            <a:xfrm>
              <a:off x="5881688" y="2155033"/>
              <a:ext cx="71438" cy="754855"/>
              <a:chOff x="6953251" y="2190751"/>
              <a:chExt cx="71438" cy="888205"/>
            </a:xfrm>
            <a:grpFill/>
          </p:grpSpPr>
          <p:cxnSp>
            <p:nvCxnSpPr>
              <p:cNvPr id="1159" name="Straight Connector 1158">
                <a:extLst>
                  <a:ext uri="{FF2B5EF4-FFF2-40B4-BE49-F238E27FC236}">
                    <a16:creationId xmlns:a16="http://schemas.microsoft.com/office/drawing/2014/main" id="{B77C9F23-0044-492D-8081-191534AF63B8}"/>
                  </a:ext>
                </a:extLst>
              </p:cNvPr>
              <p:cNvCxnSpPr>
                <a:cxnSpLocks/>
              </p:cNvCxnSpPr>
              <p:nvPr/>
            </p:nvCxnSpPr>
            <p:spPr>
              <a:xfrm flipV="1">
                <a:off x="6988970" y="2190751"/>
                <a:ext cx="0" cy="888205"/>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60" name="Oval 1159">
                <a:extLst>
                  <a:ext uri="{FF2B5EF4-FFF2-40B4-BE49-F238E27FC236}">
                    <a16:creationId xmlns:a16="http://schemas.microsoft.com/office/drawing/2014/main" id="{D679174E-4674-49C9-B1E5-AFA39BE07DF1}"/>
                  </a:ext>
                </a:extLst>
              </p:cNvPr>
              <p:cNvSpPr/>
              <p:nvPr/>
            </p:nvSpPr>
            <p:spPr>
              <a:xfrm>
                <a:off x="6953251" y="2314572"/>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7" name="Group 1146">
              <a:extLst>
                <a:ext uri="{FF2B5EF4-FFF2-40B4-BE49-F238E27FC236}">
                  <a16:creationId xmlns:a16="http://schemas.microsoft.com/office/drawing/2014/main" id="{6CF12867-5420-41D2-8CBD-EF8EA8A402E9}"/>
                </a:ext>
              </a:extLst>
            </p:cNvPr>
            <p:cNvGrpSpPr/>
            <p:nvPr/>
          </p:nvGrpSpPr>
          <p:grpSpPr>
            <a:xfrm>
              <a:off x="5765006" y="2181226"/>
              <a:ext cx="71438" cy="283368"/>
              <a:chOff x="6953251" y="2190751"/>
              <a:chExt cx="71438" cy="283368"/>
            </a:xfrm>
            <a:grpFill/>
          </p:grpSpPr>
          <p:cxnSp>
            <p:nvCxnSpPr>
              <p:cNvPr id="1157" name="Straight Connector 1156">
                <a:extLst>
                  <a:ext uri="{FF2B5EF4-FFF2-40B4-BE49-F238E27FC236}">
                    <a16:creationId xmlns:a16="http://schemas.microsoft.com/office/drawing/2014/main" id="{9A4FB646-E073-417A-8EE7-4F3D1A805A39}"/>
                  </a:ext>
                </a:extLst>
              </p:cNvPr>
              <p:cNvCxnSpPr>
                <a:cxnSpLocks/>
              </p:cNvCxnSpPr>
              <p:nvPr/>
            </p:nvCxnSpPr>
            <p:spPr>
              <a:xfrm flipV="1">
                <a:off x="6988970" y="2190751"/>
                <a:ext cx="0" cy="283368"/>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58" name="Oval 1157">
                <a:extLst>
                  <a:ext uri="{FF2B5EF4-FFF2-40B4-BE49-F238E27FC236}">
                    <a16:creationId xmlns:a16="http://schemas.microsoft.com/office/drawing/2014/main" id="{BE67F8AE-7221-4E7D-9E77-611F9DED105A}"/>
                  </a:ext>
                </a:extLst>
              </p:cNvPr>
              <p:cNvSpPr/>
              <p:nvPr/>
            </p:nvSpPr>
            <p:spPr>
              <a:xfrm>
                <a:off x="6953251" y="2314572"/>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8" name="Group 1147">
              <a:extLst>
                <a:ext uri="{FF2B5EF4-FFF2-40B4-BE49-F238E27FC236}">
                  <a16:creationId xmlns:a16="http://schemas.microsoft.com/office/drawing/2014/main" id="{C92180E4-CAF2-401F-9FDF-4B8A7A57F887}"/>
                </a:ext>
              </a:extLst>
            </p:cNvPr>
            <p:cNvGrpSpPr/>
            <p:nvPr/>
          </p:nvGrpSpPr>
          <p:grpSpPr>
            <a:xfrm>
              <a:off x="5705475" y="2252664"/>
              <a:ext cx="71438" cy="276224"/>
              <a:chOff x="6953251" y="2190751"/>
              <a:chExt cx="71438" cy="276224"/>
            </a:xfrm>
            <a:grpFill/>
          </p:grpSpPr>
          <p:cxnSp>
            <p:nvCxnSpPr>
              <p:cNvPr id="1155" name="Straight Connector 1154">
                <a:extLst>
                  <a:ext uri="{FF2B5EF4-FFF2-40B4-BE49-F238E27FC236}">
                    <a16:creationId xmlns:a16="http://schemas.microsoft.com/office/drawing/2014/main" id="{AF7D5C7C-2D5D-40CF-98B4-E77373AA6E45}"/>
                  </a:ext>
                </a:extLst>
              </p:cNvPr>
              <p:cNvCxnSpPr>
                <a:cxnSpLocks/>
              </p:cNvCxnSpPr>
              <p:nvPr/>
            </p:nvCxnSpPr>
            <p:spPr>
              <a:xfrm flipV="1">
                <a:off x="6988970" y="2190751"/>
                <a:ext cx="0" cy="276224"/>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56" name="Oval 1155">
                <a:extLst>
                  <a:ext uri="{FF2B5EF4-FFF2-40B4-BE49-F238E27FC236}">
                    <a16:creationId xmlns:a16="http://schemas.microsoft.com/office/drawing/2014/main" id="{4D8FFDD0-011E-4FA2-BB7D-160FA94BA4BC}"/>
                  </a:ext>
                </a:extLst>
              </p:cNvPr>
              <p:cNvSpPr/>
              <p:nvPr/>
            </p:nvSpPr>
            <p:spPr>
              <a:xfrm>
                <a:off x="6953251" y="2314572"/>
                <a:ext cx="71438" cy="71438"/>
              </a:xfrm>
              <a:prstGeom prst="ellipse">
                <a:avLst/>
              </a:prstGeom>
              <a:grpFill/>
              <a:ln w="19050">
                <a:solidFill>
                  <a:srgbClr val="00C4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9" name="Group 1148">
              <a:extLst>
                <a:ext uri="{FF2B5EF4-FFF2-40B4-BE49-F238E27FC236}">
                  <a16:creationId xmlns:a16="http://schemas.microsoft.com/office/drawing/2014/main" id="{CC93E2C1-3B28-4D4C-BF78-CB7E8CAD37CB}"/>
                </a:ext>
              </a:extLst>
            </p:cNvPr>
            <p:cNvGrpSpPr/>
            <p:nvPr/>
          </p:nvGrpSpPr>
          <p:grpSpPr>
            <a:xfrm>
              <a:off x="5653087" y="2471739"/>
              <a:ext cx="71438" cy="276224"/>
              <a:chOff x="6953251" y="2190751"/>
              <a:chExt cx="71438" cy="276224"/>
            </a:xfrm>
            <a:grpFill/>
          </p:grpSpPr>
          <p:cxnSp>
            <p:nvCxnSpPr>
              <p:cNvPr id="1153" name="Straight Connector 1152">
                <a:extLst>
                  <a:ext uri="{FF2B5EF4-FFF2-40B4-BE49-F238E27FC236}">
                    <a16:creationId xmlns:a16="http://schemas.microsoft.com/office/drawing/2014/main" id="{E8A70F86-1267-483B-863C-819D2BD873ED}"/>
                  </a:ext>
                </a:extLst>
              </p:cNvPr>
              <p:cNvCxnSpPr>
                <a:cxnSpLocks/>
              </p:cNvCxnSpPr>
              <p:nvPr/>
            </p:nvCxnSpPr>
            <p:spPr>
              <a:xfrm flipV="1">
                <a:off x="6988970" y="2190751"/>
                <a:ext cx="0" cy="276224"/>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54" name="Oval 1153">
                <a:extLst>
                  <a:ext uri="{FF2B5EF4-FFF2-40B4-BE49-F238E27FC236}">
                    <a16:creationId xmlns:a16="http://schemas.microsoft.com/office/drawing/2014/main" id="{DE84F2C5-AB1E-478F-9BAC-840D0CDDFB2F}"/>
                  </a:ext>
                </a:extLst>
              </p:cNvPr>
              <p:cNvSpPr/>
              <p:nvPr/>
            </p:nvSpPr>
            <p:spPr>
              <a:xfrm>
                <a:off x="6953251" y="2314572"/>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50" name="Group 1149">
              <a:extLst>
                <a:ext uri="{FF2B5EF4-FFF2-40B4-BE49-F238E27FC236}">
                  <a16:creationId xmlns:a16="http://schemas.microsoft.com/office/drawing/2014/main" id="{92AF3812-C62B-4A0C-9CFC-17E1AD134DB2}"/>
                </a:ext>
              </a:extLst>
            </p:cNvPr>
            <p:cNvGrpSpPr/>
            <p:nvPr/>
          </p:nvGrpSpPr>
          <p:grpSpPr>
            <a:xfrm>
              <a:off x="5648324" y="2762252"/>
              <a:ext cx="71438" cy="276224"/>
              <a:chOff x="6953251" y="2190751"/>
              <a:chExt cx="71438" cy="276224"/>
            </a:xfrm>
            <a:grpFill/>
          </p:grpSpPr>
          <p:cxnSp>
            <p:nvCxnSpPr>
              <p:cNvPr id="1151" name="Straight Connector 1150">
                <a:extLst>
                  <a:ext uri="{FF2B5EF4-FFF2-40B4-BE49-F238E27FC236}">
                    <a16:creationId xmlns:a16="http://schemas.microsoft.com/office/drawing/2014/main" id="{37ACE4C9-1B41-4437-8FB5-B05295D78C64}"/>
                  </a:ext>
                </a:extLst>
              </p:cNvPr>
              <p:cNvCxnSpPr>
                <a:cxnSpLocks/>
              </p:cNvCxnSpPr>
              <p:nvPr/>
            </p:nvCxnSpPr>
            <p:spPr>
              <a:xfrm flipV="1">
                <a:off x="6988970" y="2190751"/>
                <a:ext cx="0" cy="276224"/>
              </a:xfrm>
              <a:prstGeom prst="line">
                <a:avLst/>
              </a:prstGeom>
              <a:grpFill/>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152" name="Oval 1151">
                <a:extLst>
                  <a:ext uri="{FF2B5EF4-FFF2-40B4-BE49-F238E27FC236}">
                    <a16:creationId xmlns:a16="http://schemas.microsoft.com/office/drawing/2014/main" id="{583B65A4-C0A0-40C8-87E6-107ED5836EF7}"/>
                  </a:ext>
                </a:extLst>
              </p:cNvPr>
              <p:cNvSpPr/>
              <p:nvPr/>
            </p:nvSpPr>
            <p:spPr>
              <a:xfrm>
                <a:off x="6953251" y="2314572"/>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173" name="Oval 1172">
            <a:extLst>
              <a:ext uri="{FF2B5EF4-FFF2-40B4-BE49-F238E27FC236}">
                <a16:creationId xmlns:a16="http://schemas.microsoft.com/office/drawing/2014/main" id="{F5CB2687-C13C-402F-A51D-73447C859B2B}"/>
              </a:ext>
            </a:extLst>
          </p:cNvPr>
          <p:cNvSpPr/>
          <p:nvPr/>
        </p:nvSpPr>
        <p:spPr>
          <a:xfrm>
            <a:off x="5881689" y="2657471"/>
            <a:ext cx="71438" cy="71438"/>
          </a:xfrm>
          <a:prstGeom prst="ellipse">
            <a:avLst/>
          </a:prstGeom>
          <a:solidFill>
            <a:srgbClr val="73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74" name="Group 1173">
            <a:extLst>
              <a:ext uri="{FF2B5EF4-FFF2-40B4-BE49-F238E27FC236}">
                <a16:creationId xmlns:a16="http://schemas.microsoft.com/office/drawing/2014/main" id="{E0001F65-9B9E-45D4-8225-43205ECDDC0F}"/>
              </a:ext>
            </a:extLst>
          </p:cNvPr>
          <p:cNvGrpSpPr/>
          <p:nvPr/>
        </p:nvGrpSpPr>
        <p:grpSpPr>
          <a:xfrm>
            <a:off x="5765007" y="2521745"/>
            <a:ext cx="71438" cy="495299"/>
            <a:chOff x="6977063" y="1976440"/>
            <a:chExt cx="71438" cy="495299"/>
          </a:xfrm>
        </p:grpSpPr>
        <p:cxnSp>
          <p:nvCxnSpPr>
            <p:cNvPr id="1175" name="Straight Connector 1174">
              <a:extLst>
                <a:ext uri="{FF2B5EF4-FFF2-40B4-BE49-F238E27FC236}">
                  <a16:creationId xmlns:a16="http://schemas.microsoft.com/office/drawing/2014/main" id="{CEE8C27C-C2AC-4B08-8A5F-F31187E8DB04}"/>
                </a:ext>
              </a:extLst>
            </p:cNvPr>
            <p:cNvCxnSpPr>
              <a:cxnSpLocks/>
            </p:cNvCxnSpPr>
            <p:nvPr/>
          </p:nvCxnSpPr>
          <p:spPr>
            <a:xfrm flipV="1">
              <a:off x="7012782" y="1976440"/>
              <a:ext cx="0" cy="495299"/>
            </a:xfrm>
            <a:prstGeom prst="line">
              <a:avLst/>
            </a:prstGeom>
            <a:ln w="19050">
              <a:solidFill>
                <a:srgbClr val="73E0FF"/>
              </a:solidFill>
            </a:ln>
          </p:spPr>
          <p:style>
            <a:lnRef idx="1">
              <a:schemeClr val="accent1"/>
            </a:lnRef>
            <a:fillRef idx="0">
              <a:schemeClr val="accent1"/>
            </a:fillRef>
            <a:effectRef idx="0">
              <a:schemeClr val="accent1"/>
            </a:effectRef>
            <a:fontRef idx="minor">
              <a:schemeClr val="tx1"/>
            </a:fontRef>
          </p:style>
        </p:cxnSp>
        <p:sp>
          <p:nvSpPr>
            <p:cNvPr id="1176" name="Oval 1175">
              <a:extLst>
                <a:ext uri="{FF2B5EF4-FFF2-40B4-BE49-F238E27FC236}">
                  <a16:creationId xmlns:a16="http://schemas.microsoft.com/office/drawing/2014/main" id="{90EA48D0-8E5B-4AC6-B50C-AA8A369D354C}"/>
                </a:ext>
              </a:extLst>
            </p:cNvPr>
            <p:cNvSpPr/>
            <p:nvPr/>
          </p:nvSpPr>
          <p:spPr>
            <a:xfrm>
              <a:off x="6977063" y="2250278"/>
              <a:ext cx="71438" cy="71438"/>
            </a:xfrm>
            <a:prstGeom prst="ellipse">
              <a:avLst/>
            </a:prstGeom>
            <a:solidFill>
              <a:srgbClr val="73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77" name="Freeform: Shape 1176">
            <a:extLst>
              <a:ext uri="{FF2B5EF4-FFF2-40B4-BE49-F238E27FC236}">
                <a16:creationId xmlns:a16="http://schemas.microsoft.com/office/drawing/2014/main" id="{EC81892A-18A3-476D-99C0-2726892EBD65}"/>
              </a:ext>
            </a:extLst>
          </p:cNvPr>
          <p:cNvSpPr/>
          <p:nvPr/>
        </p:nvSpPr>
        <p:spPr>
          <a:xfrm>
            <a:off x="6148388" y="2476500"/>
            <a:ext cx="123825" cy="226219"/>
          </a:xfrm>
          <a:custGeom>
            <a:avLst/>
            <a:gdLst>
              <a:gd name="connsiteX0" fmla="*/ 0 w 123825"/>
              <a:gd name="connsiteY0" fmla="*/ 195262 h 219075"/>
              <a:gd name="connsiteX1" fmla="*/ 0 w 123825"/>
              <a:gd name="connsiteY1" fmla="*/ 0 h 219075"/>
              <a:gd name="connsiteX2" fmla="*/ 52387 w 123825"/>
              <a:gd name="connsiteY2" fmla="*/ 33337 h 219075"/>
              <a:gd name="connsiteX3" fmla="*/ 123825 w 123825"/>
              <a:gd name="connsiteY3" fmla="*/ 219075 h 219075"/>
            </a:gdLst>
            <a:ahLst/>
            <a:cxnLst>
              <a:cxn ang="0">
                <a:pos x="connsiteX0" y="connsiteY0"/>
              </a:cxn>
              <a:cxn ang="0">
                <a:pos x="connsiteX1" y="connsiteY1"/>
              </a:cxn>
              <a:cxn ang="0">
                <a:pos x="connsiteX2" y="connsiteY2"/>
              </a:cxn>
              <a:cxn ang="0">
                <a:pos x="connsiteX3" y="connsiteY3"/>
              </a:cxn>
            </a:cxnLst>
            <a:rect l="l" t="t" r="r" b="b"/>
            <a:pathLst>
              <a:path w="123825" h="219075">
                <a:moveTo>
                  <a:pt x="0" y="195262"/>
                </a:moveTo>
                <a:lnTo>
                  <a:pt x="0" y="0"/>
                </a:lnTo>
                <a:lnTo>
                  <a:pt x="52387" y="33337"/>
                </a:lnTo>
                <a:lnTo>
                  <a:pt x="123825" y="219075"/>
                </a:lnTo>
              </a:path>
            </a:pathLst>
          </a:custGeom>
          <a:ln w="19050" cap="rnd">
            <a:solidFill>
              <a:srgbClr val="73E0FF"/>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78" name="Oval 1177">
            <a:extLst>
              <a:ext uri="{FF2B5EF4-FFF2-40B4-BE49-F238E27FC236}">
                <a16:creationId xmlns:a16="http://schemas.microsoft.com/office/drawing/2014/main" id="{E68660B7-CD95-4D54-9150-975945B6B467}"/>
              </a:ext>
            </a:extLst>
          </p:cNvPr>
          <p:cNvSpPr/>
          <p:nvPr/>
        </p:nvSpPr>
        <p:spPr>
          <a:xfrm>
            <a:off x="6234113" y="2655091"/>
            <a:ext cx="71438" cy="71438"/>
          </a:xfrm>
          <a:prstGeom prst="ellipse">
            <a:avLst/>
          </a:prstGeom>
          <a:solidFill>
            <a:srgbClr val="73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9" name="Oval 1178">
            <a:extLst>
              <a:ext uri="{FF2B5EF4-FFF2-40B4-BE49-F238E27FC236}">
                <a16:creationId xmlns:a16="http://schemas.microsoft.com/office/drawing/2014/main" id="{4B63E739-E428-4C13-9627-5F47F3A2D4CF}"/>
              </a:ext>
            </a:extLst>
          </p:cNvPr>
          <p:cNvSpPr/>
          <p:nvPr/>
        </p:nvSpPr>
        <p:spPr>
          <a:xfrm>
            <a:off x="6174582" y="2469354"/>
            <a:ext cx="71438" cy="71438"/>
          </a:xfrm>
          <a:prstGeom prst="ellipse">
            <a:avLst/>
          </a:prstGeom>
          <a:solidFill>
            <a:srgbClr val="73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0" name="Oval 1179">
            <a:extLst>
              <a:ext uri="{FF2B5EF4-FFF2-40B4-BE49-F238E27FC236}">
                <a16:creationId xmlns:a16="http://schemas.microsoft.com/office/drawing/2014/main" id="{36B3F95B-62A3-457D-8BD2-F62FDF31F93B}"/>
              </a:ext>
            </a:extLst>
          </p:cNvPr>
          <p:cNvSpPr/>
          <p:nvPr/>
        </p:nvSpPr>
        <p:spPr>
          <a:xfrm>
            <a:off x="6115051" y="2440779"/>
            <a:ext cx="71438" cy="71438"/>
          </a:xfrm>
          <a:prstGeom prst="ellipse">
            <a:avLst/>
          </a:prstGeom>
          <a:solidFill>
            <a:srgbClr val="73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1" name="Oval 1180">
            <a:extLst>
              <a:ext uri="{FF2B5EF4-FFF2-40B4-BE49-F238E27FC236}">
                <a16:creationId xmlns:a16="http://schemas.microsoft.com/office/drawing/2014/main" id="{0CCC3A71-4E53-4C7D-B275-C6275C07F0A9}"/>
              </a:ext>
            </a:extLst>
          </p:cNvPr>
          <p:cNvSpPr/>
          <p:nvPr/>
        </p:nvSpPr>
        <p:spPr>
          <a:xfrm>
            <a:off x="6115051" y="2650329"/>
            <a:ext cx="71438" cy="71438"/>
          </a:xfrm>
          <a:prstGeom prst="ellipse">
            <a:avLst/>
          </a:prstGeom>
          <a:solidFill>
            <a:srgbClr val="73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82" name="Straight Connector 1181">
            <a:extLst>
              <a:ext uri="{FF2B5EF4-FFF2-40B4-BE49-F238E27FC236}">
                <a16:creationId xmlns:a16="http://schemas.microsoft.com/office/drawing/2014/main" id="{B8FF7704-D962-4F27-A18C-2E05FBC5EDF1}"/>
              </a:ext>
            </a:extLst>
          </p:cNvPr>
          <p:cNvCxnSpPr>
            <a:cxnSpLocks/>
          </p:cNvCxnSpPr>
          <p:nvPr/>
        </p:nvCxnSpPr>
        <p:spPr>
          <a:xfrm flipH="1" flipV="1">
            <a:off x="5741194" y="2483644"/>
            <a:ext cx="61913" cy="359568"/>
          </a:xfrm>
          <a:prstGeom prst="line">
            <a:avLst/>
          </a:prstGeom>
          <a:ln w="19050">
            <a:solidFill>
              <a:srgbClr val="73E0FF"/>
            </a:solidFill>
          </a:ln>
        </p:spPr>
        <p:style>
          <a:lnRef idx="1">
            <a:schemeClr val="accent1"/>
          </a:lnRef>
          <a:fillRef idx="0">
            <a:schemeClr val="accent1"/>
          </a:fillRef>
          <a:effectRef idx="0">
            <a:schemeClr val="accent1"/>
          </a:effectRef>
          <a:fontRef idx="minor">
            <a:schemeClr val="tx1"/>
          </a:fontRef>
        </p:style>
      </p:cxnSp>
      <p:sp>
        <p:nvSpPr>
          <p:cNvPr id="1183" name="Oval 1182">
            <a:extLst>
              <a:ext uri="{FF2B5EF4-FFF2-40B4-BE49-F238E27FC236}">
                <a16:creationId xmlns:a16="http://schemas.microsoft.com/office/drawing/2014/main" id="{43FE2379-6E1C-4437-BB26-1B9665A54F94}"/>
              </a:ext>
            </a:extLst>
          </p:cNvPr>
          <p:cNvSpPr/>
          <p:nvPr/>
        </p:nvSpPr>
        <p:spPr>
          <a:xfrm>
            <a:off x="5698332" y="2440779"/>
            <a:ext cx="71438" cy="71438"/>
          </a:xfrm>
          <a:prstGeom prst="ellipse">
            <a:avLst/>
          </a:prstGeom>
          <a:solidFill>
            <a:srgbClr val="73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84" name="Straight Connector 1183">
            <a:extLst>
              <a:ext uri="{FF2B5EF4-FFF2-40B4-BE49-F238E27FC236}">
                <a16:creationId xmlns:a16="http://schemas.microsoft.com/office/drawing/2014/main" id="{39FCE784-1F1B-415A-8EC5-22C9D6FF316A}"/>
              </a:ext>
            </a:extLst>
          </p:cNvPr>
          <p:cNvCxnSpPr/>
          <p:nvPr/>
        </p:nvCxnSpPr>
        <p:spPr>
          <a:xfrm flipH="1">
            <a:off x="5476875" y="1974056"/>
            <a:ext cx="69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85" name="TextBox 1184">
            <a:extLst>
              <a:ext uri="{FF2B5EF4-FFF2-40B4-BE49-F238E27FC236}">
                <a16:creationId xmlns:a16="http://schemas.microsoft.com/office/drawing/2014/main" id="{8A496E76-06EE-4CDC-A199-4B075C8A639B}"/>
              </a:ext>
            </a:extLst>
          </p:cNvPr>
          <p:cNvSpPr txBox="1"/>
          <p:nvPr/>
        </p:nvSpPr>
        <p:spPr>
          <a:xfrm>
            <a:off x="5127794" y="1879729"/>
            <a:ext cx="339837" cy="184666"/>
          </a:xfrm>
          <a:prstGeom prst="rect">
            <a:avLst/>
          </a:prstGeom>
          <a:noFill/>
        </p:spPr>
        <p:txBody>
          <a:bodyPr wrap="none" lIns="0" tIns="0" rIns="0" bIns="0" rtlCol="0" anchor="ctr" anchorCtr="0">
            <a:spAutoFit/>
          </a:bodyPr>
          <a:lstStyle/>
          <a:p>
            <a:pPr algn="r"/>
            <a:r>
              <a:rPr lang="en-US" sz="1200" dirty="0">
                <a:latin typeface="Arial" panose="020B0604020202020204" pitchFamily="34" charset="0"/>
                <a:cs typeface="Arial" panose="020B0604020202020204" pitchFamily="34" charset="0"/>
              </a:rPr>
              <a:t>2000</a:t>
            </a:r>
          </a:p>
        </p:txBody>
      </p:sp>
      <p:cxnSp>
        <p:nvCxnSpPr>
          <p:cNvPr id="1186" name="Straight Connector 1185">
            <a:extLst>
              <a:ext uri="{FF2B5EF4-FFF2-40B4-BE49-F238E27FC236}">
                <a16:creationId xmlns:a16="http://schemas.microsoft.com/office/drawing/2014/main" id="{1AB7015A-1BA7-43EC-83FB-55B51E5157DA}"/>
              </a:ext>
            </a:extLst>
          </p:cNvPr>
          <p:cNvCxnSpPr/>
          <p:nvPr/>
        </p:nvCxnSpPr>
        <p:spPr>
          <a:xfrm flipH="1">
            <a:off x="5476875" y="2131218"/>
            <a:ext cx="69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87" name="TextBox 1186">
            <a:extLst>
              <a:ext uri="{FF2B5EF4-FFF2-40B4-BE49-F238E27FC236}">
                <a16:creationId xmlns:a16="http://schemas.microsoft.com/office/drawing/2014/main" id="{6BC6D9C1-7EFA-4EBF-868D-1AB6E5CB309F}"/>
              </a:ext>
            </a:extLst>
          </p:cNvPr>
          <p:cNvSpPr txBox="1"/>
          <p:nvPr/>
        </p:nvSpPr>
        <p:spPr>
          <a:xfrm>
            <a:off x="5127794" y="2044035"/>
            <a:ext cx="339837" cy="184666"/>
          </a:xfrm>
          <a:prstGeom prst="rect">
            <a:avLst/>
          </a:prstGeom>
          <a:noFill/>
        </p:spPr>
        <p:txBody>
          <a:bodyPr wrap="none" lIns="0" tIns="0" rIns="0" bIns="0" rtlCol="0" anchor="ctr" anchorCtr="0">
            <a:spAutoFit/>
          </a:bodyPr>
          <a:lstStyle/>
          <a:p>
            <a:pPr algn="r"/>
            <a:r>
              <a:rPr lang="en-US" sz="1200" dirty="0">
                <a:latin typeface="Arial" panose="020B0604020202020204" pitchFamily="34" charset="0"/>
                <a:cs typeface="Arial" panose="020B0604020202020204" pitchFamily="34" charset="0"/>
              </a:rPr>
              <a:t>1000</a:t>
            </a:r>
          </a:p>
        </p:txBody>
      </p:sp>
      <p:cxnSp>
        <p:nvCxnSpPr>
          <p:cNvPr id="1188" name="Straight Connector 1187">
            <a:extLst>
              <a:ext uri="{FF2B5EF4-FFF2-40B4-BE49-F238E27FC236}">
                <a16:creationId xmlns:a16="http://schemas.microsoft.com/office/drawing/2014/main" id="{F3222E6E-A90E-4391-8112-EDEEF3A6392C}"/>
              </a:ext>
            </a:extLst>
          </p:cNvPr>
          <p:cNvCxnSpPr/>
          <p:nvPr/>
        </p:nvCxnSpPr>
        <p:spPr>
          <a:xfrm flipH="1">
            <a:off x="5476875" y="2297906"/>
            <a:ext cx="69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89" name="TextBox 1188">
            <a:extLst>
              <a:ext uri="{FF2B5EF4-FFF2-40B4-BE49-F238E27FC236}">
                <a16:creationId xmlns:a16="http://schemas.microsoft.com/office/drawing/2014/main" id="{CC9352C0-4FB9-4AFF-85BC-1CEF35274A55}"/>
              </a:ext>
            </a:extLst>
          </p:cNvPr>
          <p:cNvSpPr txBox="1"/>
          <p:nvPr/>
        </p:nvSpPr>
        <p:spPr>
          <a:xfrm>
            <a:off x="5212754" y="2203579"/>
            <a:ext cx="254877" cy="184666"/>
          </a:xfrm>
          <a:prstGeom prst="rect">
            <a:avLst/>
          </a:prstGeom>
          <a:noFill/>
        </p:spPr>
        <p:txBody>
          <a:bodyPr wrap="none" lIns="0" tIns="0" rIns="0" bIns="0" rtlCol="0" anchor="ctr" anchorCtr="0">
            <a:spAutoFit/>
          </a:bodyPr>
          <a:lstStyle/>
          <a:p>
            <a:pPr algn="r"/>
            <a:r>
              <a:rPr lang="en-US" sz="1200" dirty="0">
                <a:latin typeface="Arial" panose="020B0604020202020204" pitchFamily="34" charset="0"/>
                <a:cs typeface="Arial" panose="020B0604020202020204" pitchFamily="34" charset="0"/>
              </a:rPr>
              <a:t>500</a:t>
            </a:r>
          </a:p>
        </p:txBody>
      </p:sp>
      <p:cxnSp>
        <p:nvCxnSpPr>
          <p:cNvPr id="1190" name="Straight Connector 1189">
            <a:extLst>
              <a:ext uri="{FF2B5EF4-FFF2-40B4-BE49-F238E27FC236}">
                <a16:creationId xmlns:a16="http://schemas.microsoft.com/office/drawing/2014/main" id="{CD160923-F17E-407A-8D73-306D38112A11}"/>
              </a:ext>
            </a:extLst>
          </p:cNvPr>
          <p:cNvCxnSpPr/>
          <p:nvPr/>
        </p:nvCxnSpPr>
        <p:spPr>
          <a:xfrm flipH="1">
            <a:off x="5476875" y="2495549"/>
            <a:ext cx="69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91" name="TextBox 1190">
            <a:extLst>
              <a:ext uri="{FF2B5EF4-FFF2-40B4-BE49-F238E27FC236}">
                <a16:creationId xmlns:a16="http://schemas.microsoft.com/office/drawing/2014/main" id="{CC555052-D6B9-48C8-A1CD-85761EE2A80D}"/>
              </a:ext>
            </a:extLst>
          </p:cNvPr>
          <p:cNvSpPr txBox="1"/>
          <p:nvPr/>
        </p:nvSpPr>
        <p:spPr>
          <a:xfrm>
            <a:off x="5212754" y="2401222"/>
            <a:ext cx="254877" cy="184666"/>
          </a:xfrm>
          <a:prstGeom prst="rect">
            <a:avLst/>
          </a:prstGeom>
          <a:noFill/>
        </p:spPr>
        <p:txBody>
          <a:bodyPr wrap="none" lIns="0" tIns="0" rIns="0" bIns="0" rtlCol="0" anchor="ctr" anchorCtr="0">
            <a:spAutoFit/>
          </a:bodyPr>
          <a:lstStyle/>
          <a:p>
            <a:pPr algn="r"/>
            <a:r>
              <a:rPr lang="en-US" sz="1200" dirty="0">
                <a:latin typeface="Arial" panose="020B0604020202020204" pitchFamily="34" charset="0"/>
                <a:cs typeface="Arial" panose="020B0604020202020204" pitchFamily="34" charset="0"/>
              </a:rPr>
              <a:t>200</a:t>
            </a:r>
          </a:p>
        </p:txBody>
      </p:sp>
      <p:cxnSp>
        <p:nvCxnSpPr>
          <p:cNvPr id="1192" name="Straight Connector 1191">
            <a:extLst>
              <a:ext uri="{FF2B5EF4-FFF2-40B4-BE49-F238E27FC236}">
                <a16:creationId xmlns:a16="http://schemas.microsoft.com/office/drawing/2014/main" id="{4AED705A-681F-483F-8831-086D8D4F8ACC}"/>
              </a:ext>
            </a:extLst>
          </p:cNvPr>
          <p:cNvCxnSpPr/>
          <p:nvPr/>
        </p:nvCxnSpPr>
        <p:spPr>
          <a:xfrm flipH="1">
            <a:off x="5476875" y="2650331"/>
            <a:ext cx="69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93" name="TextBox 1192">
            <a:extLst>
              <a:ext uri="{FF2B5EF4-FFF2-40B4-BE49-F238E27FC236}">
                <a16:creationId xmlns:a16="http://schemas.microsoft.com/office/drawing/2014/main" id="{B367A7E7-678C-48A8-9F88-E4BF9CFE9244}"/>
              </a:ext>
            </a:extLst>
          </p:cNvPr>
          <p:cNvSpPr txBox="1"/>
          <p:nvPr/>
        </p:nvSpPr>
        <p:spPr>
          <a:xfrm>
            <a:off x="5212754" y="2556004"/>
            <a:ext cx="254877" cy="184666"/>
          </a:xfrm>
          <a:prstGeom prst="rect">
            <a:avLst/>
          </a:prstGeom>
          <a:noFill/>
        </p:spPr>
        <p:txBody>
          <a:bodyPr wrap="none" lIns="0" tIns="0" rIns="0" bIns="0" rtlCol="0" anchor="ctr" anchorCtr="0">
            <a:spAutoFit/>
          </a:bodyPr>
          <a:lstStyle/>
          <a:p>
            <a:pPr algn="r"/>
            <a:r>
              <a:rPr lang="en-US" sz="1200" dirty="0">
                <a:latin typeface="Arial" panose="020B0604020202020204" pitchFamily="34" charset="0"/>
                <a:cs typeface="Arial" panose="020B0604020202020204" pitchFamily="34" charset="0"/>
              </a:rPr>
              <a:t>100</a:t>
            </a:r>
          </a:p>
        </p:txBody>
      </p:sp>
      <p:cxnSp>
        <p:nvCxnSpPr>
          <p:cNvPr id="1194" name="Straight Connector 1193">
            <a:extLst>
              <a:ext uri="{FF2B5EF4-FFF2-40B4-BE49-F238E27FC236}">
                <a16:creationId xmlns:a16="http://schemas.microsoft.com/office/drawing/2014/main" id="{A9848456-6E78-4C2C-8055-825EB68C8DE8}"/>
              </a:ext>
            </a:extLst>
          </p:cNvPr>
          <p:cNvCxnSpPr/>
          <p:nvPr/>
        </p:nvCxnSpPr>
        <p:spPr>
          <a:xfrm flipH="1">
            <a:off x="5476875" y="2805112"/>
            <a:ext cx="69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95" name="TextBox 1194">
            <a:extLst>
              <a:ext uri="{FF2B5EF4-FFF2-40B4-BE49-F238E27FC236}">
                <a16:creationId xmlns:a16="http://schemas.microsoft.com/office/drawing/2014/main" id="{AEA793E7-0F78-4535-A425-0497941A3FD4}"/>
              </a:ext>
            </a:extLst>
          </p:cNvPr>
          <p:cNvSpPr txBox="1"/>
          <p:nvPr/>
        </p:nvSpPr>
        <p:spPr>
          <a:xfrm>
            <a:off x="5297713" y="2710785"/>
            <a:ext cx="169918" cy="184666"/>
          </a:xfrm>
          <a:prstGeom prst="rect">
            <a:avLst/>
          </a:prstGeom>
          <a:noFill/>
        </p:spPr>
        <p:txBody>
          <a:bodyPr wrap="none" lIns="0" tIns="0" rIns="0" bIns="0" rtlCol="0" anchor="ctr" anchorCtr="0">
            <a:spAutoFit/>
          </a:bodyPr>
          <a:lstStyle/>
          <a:p>
            <a:pPr algn="r"/>
            <a:r>
              <a:rPr lang="en-US" sz="1200" dirty="0">
                <a:latin typeface="Arial" panose="020B0604020202020204" pitchFamily="34" charset="0"/>
                <a:cs typeface="Arial" panose="020B0604020202020204" pitchFamily="34" charset="0"/>
              </a:rPr>
              <a:t>50</a:t>
            </a:r>
          </a:p>
        </p:txBody>
      </p:sp>
      <p:cxnSp>
        <p:nvCxnSpPr>
          <p:cNvPr id="1196" name="Straight Connector 1195">
            <a:extLst>
              <a:ext uri="{FF2B5EF4-FFF2-40B4-BE49-F238E27FC236}">
                <a16:creationId xmlns:a16="http://schemas.microsoft.com/office/drawing/2014/main" id="{B845D22D-0EAB-4C3C-8E11-7E9EC318CD16}"/>
              </a:ext>
            </a:extLst>
          </p:cNvPr>
          <p:cNvCxnSpPr/>
          <p:nvPr/>
        </p:nvCxnSpPr>
        <p:spPr>
          <a:xfrm flipH="1">
            <a:off x="5476875" y="3159918"/>
            <a:ext cx="69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97" name="TextBox 1196">
            <a:extLst>
              <a:ext uri="{FF2B5EF4-FFF2-40B4-BE49-F238E27FC236}">
                <a16:creationId xmlns:a16="http://schemas.microsoft.com/office/drawing/2014/main" id="{946E416D-8B2C-42D8-88B7-D1714C3A24B7}"/>
              </a:ext>
            </a:extLst>
          </p:cNvPr>
          <p:cNvSpPr txBox="1"/>
          <p:nvPr/>
        </p:nvSpPr>
        <p:spPr>
          <a:xfrm>
            <a:off x="5297713" y="3065591"/>
            <a:ext cx="169918" cy="184666"/>
          </a:xfrm>
          <a:prstGeom prst="rect">
            <a:avLst/>
          </a:prstGeom>
          <a:noFill/>
        </p:spPr>
        <p:txBody>
          <a:bodyPr wrap="none" lIns="0" tIns="0" rIns="0" bIns="0" rtlCol="0" anchor="ctr" anchorCtr="0">
            <a:spAutoFit/>
          </a:bodyPr>
          <a:lstStyle/>
          <a:p>
            <a:pPr algn="r"/>
            <a:r>
              <a:rPr lang="en-US" sz="1200" dirty="0">
                <a:latin typeface="Arial" panose="020B0604020202020204" pitchFamily="34" charset="0"/>
                <a:cs typeface="Arial" panose="020B0604020202020204" pitchFamily="34" charset="0"/>
              </a:rPr>
              <a:t>10</a:t>
            </a:r>
          </a:p>
        </p:txBody>
      </p:sp>
      <p:cxnSp>
        <p:nvCxnSpPr>
          <p:cNvPr id="1198" name="Straight Connector 1197">
            <a:extLst>
              <a:ext uri="{FF2B5EF4-FFF2-40B4-BE49-F238E27FC236}">
                <a16:creationId xmlns:a16="http://schemas.microsoft.com/office/drawing/2014/main" id="{D684459D-4E3B-4A87-82B9-622A793FC818}"/>
              </a:ext>
            </a:extLst>
          </p:cNvPr>
          <p:cNvCxnSpPr/>
          <p:nvPr/>
        </p:nvCxnSpPr>
        <p:spPr>
          <a:xfrm flipH="1">
            <a:off x="5476875" y="3550443"/>
            <a:ext cx="69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99" name="TextBox 1198">
            <a:extLst>
              <a:ext uri="{FF2B5EF4-FFF2-40B4-BE49-F238E27FC236}">
                <a16:creationId xmlns:a16="http://schemas.microsoft.com/office/drawing/2014/main" id="{21B37ABC-F935-4CA2-8EA1-FC257A26A513}"/>
              </a:ext>
            </a:extLst>
          </p:cNvPr>
          <p:cNvSpPr txBox="1"/>
          <p:nvPr/>
        </p:nvSpPr>
        <p:spPr>
          <a:xfrm>
            <a:off x="5127794" y="3456116"/>
            <a:ext cx="339837" cy="184666"/>
          </a:xfrm>
          <a:prstGeom prst="rect">
            <a:avLst/>
          </a:prstGeom>
          <a:noFill/>
        </p:spPr>
        <p:txBody>
          <a:bodyPr wrap="none" lIns="0" tIns="0" rIns="0" bIns="0" rtlCol="0" anchor="ctr" anchorCtr="0">
            <a:spAutoFit/>
          </a:bodyPr>
          <a:lstStyle/>
          <a:p>
            <a:pPr algn="r"/>
            <a:r>
              <a:rPr lang="en-US" sz="1200" dirty="0">
                <a:latin typeface="Arial" panose="020B0604020202020204" pitchFamily="34" charset="0"/>
                <a:cs typeface="Arial" panose="020B0604020202020204" pitchFamily="34" charset="0"/>
              </a:rPr>
              <a:t>2000</a:t>
            </a:r>
          </a:p>
        </p:txBody>
      </p:sp>
      <p:cxnSp>
        <p:nvCxnSpPr>
          <p:cNvPr id="1200" name="Straight Connector 1199">
            <a:extLst>
              <a:ext uri="{FF2B5EF4-FFF2-40B4-BE49-F238E27FC236}">
                <a16:creationId xmlns:a16="http://schemas.microsoft.com/office/drawing/2014/main" id="{6C5EF8AB-DED3-40A8-BF81-7F8191D98E0A}"/>
              </a:ext>
            </a:extLst>
          </p:cNvPr>
          <p:cNvCxnSpPr/>
          <p:nvPr/>
        </p:nvCxnSpPr>
        <p:spPr>
          <a:xfrm flipH="1">
            <a:off x="5476875" y="3707605"/>
            <a:ext cx="69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01" name="TextBox 1200">
            <a:extLst>
              <a:ext uri="{FF2B5EF4-FFF2-40B4-BE49-F238E27FC236}">
                <a16:creationId xmlns:a16="http://schemas.microsoft.com/office/drawing/2014/main" id="{C25413DF-263A-4428-A2FD-42E0E83BEDEE}"/>
              </a:ext>
            </a:extLst>
          </p:cNvPr>
          <p:cNvSpPr txBox="1"/>
          <p:nvPr/>
        </p:nvSpPr>
        <p:spPr>
          <a:xfrm>
            <a:off x="5127794" y="3620422"/>
            <a:ext cx="339837" cy="184666"/>
          </a:xfrm>
          <a:prstGeom prst="rect">
            <a:avLst/>
          </a:prstGeom>
          <a:noFill/>
        </p:spPr>
        <p:txBody>
          <a:bodyPr wrap="none" lIns="0" tIns="0" rIns="0" bIns="0" rtlCol="0" anchor="ctr" anchorCtr="0">
            <a:spAutoFit/>
          </a:bodyPr>
          <a:lstStyle/>
          <a:p>
            <a:pPr algn="r"/>
            <a:r>
              <a:rPr lang="en-US" sz="1200" dirty="0">
                <a:latin typeface="Arial" panose="020B0604020202020204" pitchFamily="34" charset="0"/>
                <a:cs typeface="Arial" panose="020B0604020202020204" pitchFamily="34" charset="0"/>
              </a:rPr>
              <a:t>1000</a:t>
            </a:r>
          </a:p>
        </p:txBody>
      </p:sp>
      <p:cxnSp>
        <p:nvCxnSpPr>
          <p:cNvPr id="1202" name="Straight Connector 1201">
            <a:extLst>
              <a:ext uri="{FF2B5EF4-FFF2-40B4-BE49-F238E27FC236}">
                <a16:creationId xmlns:a16="http://schemas.microsoft.com/office/drawing/2014/main" id="{4A1CE51D-F8EE-41F8-A497-346C0ECBC844}"/>
              </a:ext>
            </a:extLst>
          </p:cNvPr>
          <p:cNvCxnSpPr/>
          <p:nvPr/>
        </p:nvCxnSpPr>
        <p:spPr>
          <a:xfrm flipH="1">
            <a:off x="5476875" y="3874293"/>
            <a:ext cx="69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03" name="TextBox 1202">
            <a:extLst>
              <a:ext uri="{FF2B5EF4-FFF2-40B4-BE49-F238E27FC236}">
                <a16:creationId xmlns:a16="http://schemas.microsoft.com/office/drawing/2014/main" id="{CE156DFB-8E9C-4490-8DFF-9560BF9D59EC}"/>
              </a:ext>
            </a:extLst>
          </p:cNvPr>
          <p:cNvSpPr txBox="1"/>
          <p:nvPr/>
        </p:nvSpPr>
        <p:spPr>
          <a:xfrm>
            <a:off x="5212754" y="3779966"/>
            <a:ext cx="254877" cy="184666"/>
          </a:xfrm>
          <a:prstGeom prst="rect">
            <a:avLst/>
          </a:prstGeom>
          <a:noFill/>
        </p:spPr>
        <p:txBody>
          <a:bodyPr wrap="none" lIns="0" tIns="0" rIns="0" bIns="0" rtlCol="0" anchor="ctr" anchorCtr="0">
            <a:spAutoFit/>
          </a:bodyPr>
          <a:lstStyle/>
          <a:p>
            <a:pPr algn="r"/>
            <a:r>
              <a:rPr lang="en-US" sz="1200" dirty="0">
                <a:latin typeface="Arial" panose="020B0604020202020204" pitchFamily="34" charset="0"/>
                <a:cs typeface="Arial" panose="020B0604020202020204" pitchFamily="34" charset="0"/>
              </a:rPr>
              <a:t>500</a:t>
            </a:r>
          </a:p>
        </p:txBody>
      </p:sp>
      <p:cxnSp>
        <p:nvCxnSpPr>
          <p:cNvPr id="1204" name="Straight Connector 1203">
            <a:extLst>
              <a:ext uri="{FF2B5EF4-FFF2-40B4-BE49-F238E27FC236}">
                <a16:creationId xmlns:a16="http://schemas.microsoft.com/office/drawing/2014/main" id="{C9E2B4C5-8887-4831-976C-37BB22B1E758}"/>
              </a:ext>
            </a:extLst>
          </p:cNvPr>
          <p:cNvCxnSpPr/>
          <p:nvPr/>
        </p:nvCxnSpPr>
        <p:spPr>
          <a:xfrm flipH="1">
            <a:off x="5476875" y="4071936"/>
            <a:ext cx="69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05" name="TextBox 1204">
            <a:extLst>
              <a:ext uri="{FF2B5EF4-FFF2-40B4-BE49-F238E27FC236}">
                <a16:creationId xmlns:a16="http://schemas.microsoft.com/office/drawing/2014/main" id="{8A744940-6A76-4DC9-ABFF-2C0A2DFC4BB3}"/>
              </a:ext>
            </a:extLst>
          </p:cNvPr>
          <p:cNvSpPr txBox="1"/>
          <p:nvPr/>
        </p:nvSpPr>
        <p:spPr>
          <a:xfrm>
            <a:off x="5212754" y="3977609"/>
            <a:ext cx="254877" cy="184666"/>
          </a:xfrm>
          <a:prstGeom prst="rect">
            <a:avLst/>
          </a:prstGeom>
          <a:noFill/>
        </p:spPr>
        <p:txBody>
          <a:bodyPr wrap="none" lIns="0" tIns="0" rIns="0" bIns="0" rtlCol="0" anchor="ctr" anchorCtr="0">
            <a:spAutoFit/>
          </a:bodyPr>
          <a:lstStyle/>
          <a:p>
            <a:pPr algn="r"/>
            <a:r>
              <a:rPr lang="en-US" sz="1200" dirty="0">
                <a:latin typeface="Arial" panose="020B0604020202020204" pitchFamily="34" charset="0"/>
                <a:cs typeface="Arial" panose="020B0604020202020204" pitchFamily="34" charset="0"/>
              </a:rPr>
              <a:t>200</a:t>
            </a:r>
          </a:p>
        </p:txBody>
      </p:sp>
      <p:cxnSp>
        <p:nvCxnSpPr>
          <p:cNvPr id="1206" name="Straight Connector 1205">
            <a:extLst>
              <a:ext uri="{FF2B5EF4-FFF2-40B4-BE49-F238E27FC236}">
                <a16:creationId xmlns:a16="http://schemas.microsoft.com/office/drawing/2014/main" id="{A30205F1-3B36-47AB-8456-944BF7256552}"/>
              </a:ext>
            </a:extLst>
          </p:cNvPr>
          <p:cNvCxnSpPr/>
          <p:nvPr/>
        </p:nvCxnSpPr>
        <p:spPr>
          <a:xfrm flipH="1">
            <a:off x="5476875" y="4226718"/>
            <a:ext cx="69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07" name="TextBox 1206">
            <a:extLst>
              <a:ext uri="{FF2B5EF4-FFF2-40B4-BE49-F238E27FC236}">
                <a16:creationId xmlns:a16="http://schemas.microsoft.com/office/drawing/2014/main" id="{268061AC-DAD4-4F73-A2FC-88EB80D92419}"/>
              </a:ext>
            </a:extLst>
          </p:cNvPr>
          <p:cNvSpPr txBox="1"/>
          <p:nvPr/>
        </p:nvSpPr>
        <p:spPr>
          <a:xfrm>
            <a:off x="5212754" y="4132391"/>
            <a:ext cx="254877" cy="184666"/>
          </a:xfrm>
          <a:prstGeom prst="rect">
            <a:avLst/>
          </a:prstGeom>
          <a:noFill/>
        </p:spPr>
        <p:txBody>
          <a:bodyPr wrap="none" lIns="0" tIns="0" rIns="0" bIns="0" rtlCol="0" anchor="ctr" anchorCtr="0">
            <a:spAutoFit/>
          </a:bodyPr>
          <a:lstStyle/>
          <a:p>
            <a:pPr algn="r"/>
            <a:r>
              <a:rPr lang="en-US" sz="1200" dirty="0">
                <a:latin typeface="Arial" panose="020B0604020202020204" pitchFamily="34" charset="0"/>
                <a:cs typeface="Arial" panose="020B0604020202020204" pitchFamily="34" charset="0"/>
              </a:rPr>
              <a:t>100</a:t>
            </a:r>
          </a:p>
        </p:txBody>
      </p:sp>
      <p:cxnSp>
        <p:nvCxnSpPr>
          <p:cNvPr id="1208" name="Straight Connector 1207">
            <a:extLst>
              <a:ext uri="{FF2B5EF4-FFF2-40B4-BE49-F238E27FC236}">
                <a16:creationId xmlns:a16="http://schemas.microsoft.com/office/drawing/2014/main" id="{EAA95CCB-2000-4E84-B854-1FC46CA0E859}"/>
              </a:ext>
            </a:extLst>
          </p:cNvPr>
          <p:cNvCxnSpPr/>
          <p:nvPr/>
        </p:nvCxnSpPr>
        <p:spPr>
          <a:xfrm flipH="1">
            <a:off x="5476875" y="4381499"/>
            <a:ext cx="69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09" name="TextBox 1208">
            <a:extLst>
              <a:ext uri="{FF2B5EF4-FFF2-40B4-BE49-F238E27FC236}">
                <a16:creationId xmlns:a16="http://schemas.microsoft.com/office/drawing/2014/main" id="{05D1ECEC-4D77-4B7F-B849-5CA94134F742}"/>
              </a:ext>
            </a:extLst>
          </p:cNvPr>
          <p:cNvSpPr txBox="1"/>
          <p:nvPr/>
        </p:nvSpPr>
        <p:spPr>
          <a:xfrm>
            <a:off x="5297713" y="4287172"/>
            <a:ext cx="169918" cy="184666"/>
          </a:xfrm>
          <a:prstGeom prst="rect">
            <a:avLst/>
          </a:prstGeom>
          <a:noFill/>
        </p:spPr>
        <p:txBody>
          <a:bodyPr wrap="none" lIns="0" tIns="0" rIns="0" bIns="0" rtlCol="0" anchor="ctr" anchorCtr="0">
            <a:spAutoFit/>
          </a:bodyPr>
          <a:lstStyle/>
          <a:p>
            <a:pPr algn="r"/>
            <a:r>
              <a:rPr lang="en-US" sz="1200" dirty="0">
                <a:latin typeface="Arial" panose="020B0604020202020204" pitchFamily="34" charset="0"/>
                <a:cs typeface="Arial" panose="020B0604020202020204" pitchFamily="34" charset="0"/>
              </a:rPr>
              <a:t>50</a:t>
            </a:r>
          </a:p>
        </p:txBody>
      </p:sp>
      <p:cxnSp>
        <p:nvCxnSpPr>
          <p:cNvPr id="1210" name="Straight Connector 1209">
            <a:extLst>
              <a:ext uri="{FF2B5EF4-FFF2-40B4-BE49-F238E27FC236}">
                <a16:creationId xmlns:a16="http://schemas.microsoft.com/office/drawing/2014/main" id="{5A14E2BE-4BD9-4642-A807-F5F2AAEE5C8B}"/>
              </a:ext>
            </a:extLst>
          </p:cNvPr>
          <p:cNvCxnSpPr/>
          <p:nvPr/>
        </p:nvCxnSpPr>
        <p:spPr>
          <a:xfrm flipH="1">
            <a:off x="5476875" y="4736305"/>
            <a:ext cx="69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11" name="TextBox 1210">
            <a:extLst>
              <a:ext uri="{FF2B5EF4-FFF2-40B4-BE49-F238E27FC236}">
                <a16:creationId xmlns:a16="http://schemas.microsoft.com/office/drawing/2014/main" id="{1E3AE50D-7E9B-426E-9287-0E2C47B747E4}"/>
              </a:ext>
            </a:extLst>
          </p:cNvPr>
          <p:cNvSpPr txBox="1"/>
          <p:nvPr/>
        </p:nvSpPr>
        <p:spPr>
          <a:xfrm>
            <a:off x="5297713" y="4641978"/>
            <a:ext cx="169918" cy="184666"/>
          </a:xfrm>
          <a:prstGeom prst="rect">
            <a:avLst/>
          </a:prstGeom>
          <a:noFill/>
        </p:spPr>
        <p:txBody>
          <a:bodyPr wrap="none" lIns="0" tIns="0" rIns="0" bIns="0" rtlCol="0" anchor="ctr" anchorCtr="0">
            <a:spAutoFit/>
          </a:bodyPr>
          <a:lstStyle/>
          <a:p>
            <a:pPr algn="r"/>
            <a:r>
              <a:rPr lang="en-US" sz="1200" dirty="0">
                <a:latin typeface="Arial" panose="020B0604020202020204" pitchFamily="34" charset="0"/>
                <a:cs typeface="Arial" panose="020B0604020202020204" pitchFamily="34" charset="0"/>
              </a:rPr>
              <a:t>10</a:t>
            </a:r>
          </a:p>
        </p:txBody>
      </p:sp>
      <p:sp>
        <p:nvSpPr>
          <p:cNvPr id="1212" name="Rectangle 1211">
            <a:extLst>
              <a:ext uri="{FF2B5EF4-FFF2-40B4-BE49-F238E27FC236}">
                <a16:creationId xmlns:a16="http://schemas.microsoft.com/office/drawing/2014/main" id="{C81E9858-542A-4F62-8FCE-37E72DB302D5}"/>
              </a:ext>
            </a:extLst>
          </p:cNvPr>
          <p:cNvSpPr/>
          <p:nvPr/>
        </p:nvSpPr>
        <p:spPr>
          <a:xfrm rot="5400000">
            <a:off x="7696725" y="2493340"/>
            <a:ext cx="1480455" cy="23846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1" algn="ctr"/>
            <a:r>
              <a:rPr lang="en-US" sz="1200" b="1" dirty="0">
                <a:solidFill>
                  <a:schemeClr val="tx1"/>
                </a:solidFill>
                <a:latin typeface="Arial" panose="020B0604020202020204" pitchFamily="34" charset="0"/>
                <a:cs typeface="Arial" panose="020B0604020202020204" pitchFamily="34" charset="0"/>
              </a:rPr>
              <a:t>Q2W</a:t>
            </a:r>
            <a:endParaRPr lang="en-PH" sz="1200" b="1" dirty="0">
              <a:solidFill>
                <a:schemeClr val="tx1"/>
              </a:solidFill>
              <a:latin typeface="Arial" panose="020B0604020202020204" pitchFamily="34" charset="0"/>
              <a:cs typeface="Arial" panose="020B0604020202020204" pitchFamily="34" charset="0"/>
            </a:endParaRPr>
          </a:p>
        </p:txBody>
      </p:sp>
      <p:sp>
        <p:nvSpPr>
          <p:cNvPr id="1213" name="Rectangle 1212">
            <a:extLst>
              <a:ext uri="{FF2B5EF4-FFF2-40B4-BE49-F238E27FC236}">
                <a16:creationId xmlns:a16="http://schemas.microsoft.com/office/drawing/2014/main" id="{D2949545-2F30-46EA-A9CD-8280B1F8E54F}"/>
              </a:ext>
            </a:extLst>
          </p:cNvPr>
          <p:cNvSpPr/>
          <p:nvPr/>
        </p:nvSpPr>
        <p:spPr>
          <a:xfrm rot="5400000">
            <a:off x="7701080" y="4073946"/>
            <a:ext cx="1471746" cy="23846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1" algn="ctr"/>
            <a:r>
              <a:rPr lang="en-US" sz="1200" b="1" dirty="0">
                <a:solidFill>
                  <a:schemeClr val="tx1"/>
                </a:solidFill>
                <a:latin typeface="Arial" panose="020B0604020202020204" pitchFamily="34" charset="0"/>
                <a:cs typeface="Arial" panose="020B0604020202020204" pitchFamily="34" charset="0"/>
              </a:rPr>
              <a:t>Q4W</a:t>
            </a:r>
            <a:endParaRPr lang="en-PH" sz="1200" b="1" dirty="0">
              <a:solidFill>
                <a:schemeClr val="tx1"/>
              </a:solidFill>
              <a:latin typeface="Arial" panose="020B0604020202020204" pitchFamily="34" charset="0"/>
              <a:cs typeface="Arial" panose="020B0604020202020204" pitchFamily="34" charset="0"/>
            </a:endParaRPr>
          </a:p>
        </p:txBody>
      </p:sp>
      <p:grpSp>
        <p:nvGrpSpPr>
          <p:cNvPr id="1214" name="Group 1213">
            <a:extLst>
              <a:ext uri="{FF2B5EF4-FFF2-40B4-BE49-F238E27FC236}">
                <a16:creationId xmlns:a16="http://schemas.microsoft.com/office/drawing/2014/main" id="{2FF70597-0AEE-4D54-84CA-5435EBA7D708}"/>
              </a:ext>
            </a:extLst>
          </p:cNvPr>
          <p:cNvGrpSpPr/>
          <p:nvPr/>
        </p:nvGrpSpPr>
        <p:grpSpPr>
          <a:xfrm>
            <a:off x="5643564" y="2081212"/>
            <a:ext cx="1250157" cy="971551"/>
            <a:chOff x="5643563" y="2081212"/>
            <a:chExt cx="1250157" cy="971551"/>
          </a:xfrm>
          <a:solidFill>
            <a:srgbClr val="00A3D0"/>
          </a:solidFill>
        </p:grpSpPr>
        <p:grpSp>
          <p:nvGrpSpPr>
            <p:cNvPr id="1215" name="Group 1214">
              <a:extLst>
                <a:ext uri="{FF2B5EF4-FFF2-40B4-BE49-F238E27FC236}">
                  <a16:creationId xmlns:a16="http://schemas.microsoft.com/office/drawing/2014/main" id="{FF37F502-CAD1-4458-83A5-92770CF225B1}"/>
                </a:ext>
              </a:extLst>
            </p:cNvPr>
            <p:cNvGrpSpPr/>
            <p:nvPr/>
          </p:nvGrpSpPr>
          <p:grpSpPr>
            <a:xfrm>
              <a:off x="6822282" y="2166938"/>
              <a:ext cx="71438" cy="283368"/>
              <a:chOff x="6977063" y="2126456"/>
              <a:chExt cx="71438" cy="283368"/>
            </a:xfrm>
            <a:grpFill/>
          </p:grpSpPr>
          <p:cxnSp>
            <p:nvCxnSpPr>
              <p:cNvPr id="1249" name="Straight Connector 1248">
                <a:extLst>
                  <a:ext uri="{FF2B5EF4-FFF2-40B4-BE49-F238E27FC236}">
                    <a16:creationId xmlns:a16="http://schemas.microsoft.com/office/drawing/2014/main" id="{DFC34C20-EA21-4E69-9A79-A78C9EA752E9}"/>
                  </a:ext>
                </a:extLst>
              </p:cNvPr>
              <p:cNvCxnSpPr>
                <a:cxnSpLocks/>
              </p:cNvCxnSpPr>
              <p:nvPr/>
            </p:nvCxnSpPr>
            <p:spPr>
              <a:xfrm flipV="1">
                <a:off x="7012782" y="2126456"/>
                <a:ext cx="0" cy="283368"/>
              </a:xfrm>
              <a:prstGeom prst="line">
                <a:avLst/>
              </a:prstGeom>
              <a:grpFill/>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250" name="Oval 1249">
                <a:extLst>
                  <a:ext uri="{FF2B5EF4-FFF2-40B4-BE49-F238E27FC236}">
                    <a16:creationId xmlns:a16="http://schemas.microsoft.com/office/drawing/2014/main" id="{5109164C-4E26-4C9D-AAB3-9B46A27283AB}"/>
                  </a:ext>
                </a:extLst>
              </p:cNvPr>
              <p:cNvSpPr/>
              <p:nvPr/>
            </p:nvSpPr>
            <p:spPr>
              <a:xfrm>
                <a:off x="6977063" y="22502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16" name="Group 1215">
              <a:extLst>
                <a:ext uri="{FF2B5EF4-FFF2-40B4-BE49-F238E27FC236}">
                  <a16:creationId xmlns:a16="http://schemas.microsoft.com/office/drawing/2014/main" id="{0C1A44B4-87E8-4A91-98C2-43E94D66CBF2}"/>
                </a:ext>
              </a:extLst>
            </p:cNvPr>
            <p:cNvGrpSpPr/>
            <p:nvPr/>
          </p:nvGrpSpPr>
          <p:grpSpPr>
            <a:xfrm>
              <a:off x="6586538" y="2200275"/>
              <a:ext cx="71438" cy="250032"/>
              <a:chOff x="6977063" y="2162174"/>
              <a:chExt cx="71438" cy="250032"/>
            </a:xfrm>
            <a:grpFill/>
          </p:grpSpPr>
          <p:cxnSp>
            <p:nvCxnSpPr>
              <p:cNvPr id="1247" name="Straight Connector 1246">
                <a:extLst>
                  <a:ext uri="{FF2B5EF4-FFF2-40B4-BE49-F238E27FC236}">
                    <a16:creationId xmlns:a16="http://schemas.microsoft.com/office/drawing/2014/main" id="{3DD14780-1ED1-4E36-B076-37A65FA31D6D}"/>
                  </a:ext>
                </a:extLst>
              </p:cNvPr>
              <p:cNvCxnSpPr>
                <a:cxnSpLocks/>
              </p:cNvCxnSpPr>
              <p:nvPr/>
            </p:nvCxnSpPr>
            <p:spPr>
              <a:xfrm flipV="1">
                <a:off x="7012782" y="2162174"/>
                <a:ext cx="0" cy="250032"/>
              </a:xfrm>
              <a:prstGeom prst="line">
                <a:avLst/>
              </a:prstGeom>
              <a:grpFill/>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248" name="Oval 1247">
                <a:extLst>
                  <a:ext uri="{FF2B5EF4-FFF2-40B4-BE49-F238E27FC236}">
                    <a16:creationId xmlns:a16="http://schemas.microsoft.com/office/drawing/2014/main" id="{B2F51AB9-F6EE-4D53-AFF1-EB7F22225F7E}"/>
                  </a:ext>
                </a:extLst>
              </p:cNvPr>
              <p:cNvSpPr/>
              <p:nvPr/>
            </p:nvSpPr>
            <p:spPr>
              <a:xfrm>
                <a:off x="6977063" y="22502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17" name="Group 1216">
              <a:extLst>
                <a:ext uri="{FF2B5EF4-FFF2-40B4-BE49-F238E27FC236}">
                  <a16:creationId xmlns:a16="http://schemas.microsoft.com/office/drawing/2014/main" id="{6EFCC68C-738B-47E7-825D-BD1880D2DE26}"/>
                </a:ext>
              </a:extLst>
            </p:cNvPr>
            <p:cNvGrpSpPr/>
            <p:nvPr/>
          </p:nvGrpSpPr>
          <p:grpSpPr>
            <a:xfrm>
              <a:off x="6353176" y="2081212"/>
              <a:ext cx="71438" cy="250032"/>
              <a:chOff x="6977063" y="2162174"/>
              <a:chExt cx="71438" cy="250032"/>
            </a:xfrm>
            <a:grpFill/>
          </p:grpSpPr>
          <p:cxnSp>
            <p:nvCxnSpPr>
              <p:cNvPr id="1245" name="Straight Connector 1244">
                <a:extLst>
                  <a:ext uri="{FF2B5EF4-FFF2-40B4-BE49-F238E27FC236}">
                    <a16:creationId xmlns:a16="http://schemas.microsoft.com/office/drawing/2014/main" id="{942A55F1-270A-4C3B-8302-AA0195E37CD6}"/>
                  </a:ext>
                </a:extLst>
              </p:cNvPr>
              <p:cNvCxnSpPr>
                <a:cxnSpLocks/>
              </p:cNvCxnSpPr>
              <p:nvPr/>
            </p:nvCxnSpPr>
            <p:spPr>
              <a:xfrm flipV="1">
                <a:off x="7012782" y="2162174"/>
                <a:ext cx="0" cy="250032"/>
              </a:xfrm>
              <a:prstGeom prst="line">
                <a:avLst/>
              </a:prstGeom>
              <a:grpFill/>
              <a:ln w="28575">
                <a:solidFill>
                  <a:srgbClr val="00A3D0"/>
                </a:solidFill>
              </a:ln>
            </p:spPr>
            <p:style>
              <a:lnRef idx="1">
                <a:schemeClr val="accent1"/>
              </a:lnRef>
              <a:fillRef idx="0">
                <a:schemeClr val="accent1"/>
              </a:fillRef>
              <a:effectRef idx="0">
                <a:schemeClr val="accent1"/>
              </a:effectRef>
              <a:fontRef idx="minor">
                <a:schemeClr val="tx1"/>
              </a:fontRef>
            </p:style>
          </p:cxnSp>
          <p:sp>
            <p:nvSpPr>
              <p:cNvPr id="1246" name="Oval 1245">
                <a:extLst>
                  <a:ext uri="{FF2B5EF4-FFF2-40B4-BE49-F238E27FC236}">
                    <a16:creationId xmlns:a16="http://schemas.microsoft.com/office/drawing/2014/main" id="{C357944F-58A3-4875-9AB9-A6A84ACD2995}"/>
                  </a:ext>
                </a:extLst>
              </p:cNvPr>
              <p:cNvSpPr/>
              <p:nvPr/>
            </p:nvSpPr>
            <p:spPr>
              <a:xfrm>
                <a:off x="6977063" y="2250278"/>
                <a:ext cx="71438" cy="71438"/>
              </a:xfrm>
              <a:prstGeom prst="ellipse">
                <a:avLst/>
              </a:prstGeom>
              <a:grpFill/>
              <a:ln>
                <a:solidFill>
                  <a:srgbClr val="00A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18" name="Group 1217">
              <a:extLst>
                <a:ext uri="{FF2B5EF4-FFF2-40B4-BE49-F238E27FC236}">
                  <a16:creationId xmlns:a16="http://schemas.microsoft.com/office/drawing/2014/main" id="{1FE18297-459D-4019-AA1C-D74C154F9DAB}"/>
                </a:ext>
              </a:extLst>
            </p:cNvPr>
            <p:cNvGrpSpPr/>
            <p:nvPr/>
          </p:nvGrpSpPr>
          <p:grpSpPr>
            <a:xfrm>
              <a:off x="6238876" y="2105025"/>
              <a:ext cx="71438" cy="278606"/>
              <a:chOff x="6977063" y="2162174"/>
              <a:chExt cx="71438" cy="278606"/>
            </a:xfrm>
            <a:grpFill/>
          </p:grpSpPr>
          <p:cxnSp>
            <p:nvCxnSpPr>
              <p:cNvPr id="1243" name="Straight Connector 1242">
                <a:extLst>
                  <a:ext uri="{FF2B5EF4-FFF2-40B4-BE49-F238E27FC236}">
                    <a16:creationId xmlns:a16="http://schemas.microsoft.com/office/drawing/2014/main" id="{012A374F-40C0-45E2-94CC-91AD75602B11}"/>
                  </a:ext>
                </a:extLst>
              </p:cNvPr>
              <p:cNvCxnSpPr>
                <a:cxnSpLocks/>
              </p:cNvCxnSpPr>
              <p:nvPr/>
            </p:nvCxnSpPr>
            <p:spPr>
              <a:xfrm flipV="1">
                <a:off x="7012782" y="2162174"/>
                <a:ext cx="0" cy="278606"/>
              </a:xfrm>
              <a:prstGeom prst="line">
                <a:avLst/>
              </a:prstGeom>
              <a:grpFill/>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244" name="Oval 1243">
                <a:extLst>
                  <a:ext uri="{FF2B5EF4-FFF2-40B4-BE49-F238E27FC236}">
                    <a16:creationId xmlns:a16="http://schemas.microsoft.com/office/drawing/2014/main" id="{82308159-F893-4003-B37D-951B5AC24666}"/>
                  </a:ext>
                </a:extLst>
              </p:cNvPr>
              <p:cNvSpPr/>
              <p:nvPr/>
            </p:nvSpPr>
            <p:spPr>
              <a:xfrm>
                <a:off x="6977063" y="22502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19" name="Group 1218">
              <a:extLst>
                <a:ext uri="{FF2B5EF4-FFF2-40B4-BE49-F238E27FC236}">
                  <a16:creationId xmlns:a16="http://schemas.microsoft.com/office/drawing/2014/main" id="{2B8DBBE9-3278-4F94-94D1-F98BE380D8F1}"/>
                </a:ext>
              </a:extLst>
            </p:cNvPr>
            <p:cNvGrpSpPr/>
            <p:nvPr/>
          </p:nvGrpSpPr>
          <p:grpSpPr>
            <a:xfrm>
              <a:off x="6176964" y="2085974"/>
              <a:ext cx="71438" cy="250032"/>
              <a:chOff x="6977063" y="2162174"/>
              <a:chExt cx="71438" cy="250032"/>
            </a:xfrm>
            <a:grpFill/>
          </p:grpSpPr>
          <p:cxnSp>
            <p:nvCxnSpPr>
              <p:cNvPr id="1241" name="Straight Connector 1240">
                <a:extLst>
                  <a:ext uri="{FF2B5EF4-FFF2-40B4-BE49-F238E27FC236}">
                    <a16:creationId xmlns:a16="http://schemas.microsoft.com/office/drawing/2014/main" id="{6DD1EAAE-946E-4DCD-988E-F20F644D80B6}"/>
                  </a:ext>
                </a:extLst>
              </p:cNvPr>
              <p:cNvCxnSpPr>
                <a:cxnSpLocks/>
              </p:cNvCxnSpPr>
              <p:nvPr/>
            </p:nvCxnSpPr>
            <p:spPr>
              <a:xfrm flipV="1">
                <a:off x="7012782" y="2162174"/>
                <a:ext cx="0" cy="250032"/>
              </a:xfrm>
              <a:prstGeom prst="line">
                <a:avLst/>
              </a:prstGeom>
              <a:grpFill/>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242" name="Oval 1241">
                <a:extLst>
                  <a:ext uri="{FF2B5EF4-FFF2-40B4-BE49-F238E27FC236}">
                    <a16:creationId xmlns:a16="http://schemas.microsoft.com/office/drawing/2014/main" id="{9C2DDD91-8CCF-44B2-9113-E24BA24B7964}"/>
                  </a:ext>
                </a:extLst>
              </p:cNvPr>
              <p:cNvSpPr/>
              <p:nvPr/>
            </p:nvSpPr>
            <p:spPr>
              <a:xfrm>
                <a:off x="6977063" y="2250278"/>
                <a:ext cx="71438" cy="71438"/>
              </a:xfrm>
              <a:prstGeom prst="ellipse">
                <a:avLst/>
              </a:prstGeom>
              <a:grpFill/>
              <a:ln>
                <a:solidFill>
                  <a:srgbClr val="00A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20" name="Group 1219">
              <a:extLst>
                <a:ext uri="{FF2B5EF4-FFF2-40B4-BE49-F238E27FC236}">
                  <a16:creationId xmlns:a16="http://schemas.microsoft.com/office/drawing/2014/main" id="{9C358CE8-AE8D-49B5-91D4-9B21D0A673E8}"/>
                </a:ext>
              </a:extLst>
            </p:cNvPr>
            <p:cNvGrpSpPr/>
            <p:nvPr/>
          </p:nvGrpSpPr>
          <p:grpSpPr>
            <a:xfrm>
              <a:off x="6119814" y="2100261"/>
              <a:ext cx="71438" cy="295277"/>
              <a:chOff x="6977063" y="2162174"/>
              <a:chExt cx="71438" cy="295277"/>
            </a:xfrm>
            <a:grpFill/>
          </p:grpSpPr>
          <p:cxnSp>
            <p:nvCxnSpPr>
              <p:cNvPr id="1239" name="Straight Connector 1238">
                <a:extLst>
                  <a:ext uri="{FF2B5EF4-FFF2-40B4-BE49-F238E27FC236}">
                    <a16:creationId xmlns:a16="http://schemas.microsoft.com/office/drawing/2014/main" id="{13A88FAE-BACA-4AC0-BBBE-A9C27D29E64F}"/>
                  </a:ext>
                </a:extLst>
              </p:cNvPr>
              <p:cNvCxnSpPr>
                <a:cxnSpLocks/>
              </p:cNvCxnSpPr>
              <p:nvPr/>
            </p:nvCxnSpPr>
            <p:spPr>
              <a:xfrm flipV="1">
                <a:off x="7012782" y="2162174"/>
                <a:ext cx="0" cy="295277"/>
              </a:xfrm>
              <a:prstGeom prst="line">
                <a:avLst/>
              </a:prstGeom>
              <a:grpFill/>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240" name="Oval 1239">
                <a:extLst>
                  <a:ext uri="{FF2B5EF4-FFF2-40B4-BE49-F238E27FC236}">
                    <a16:creationId xmlns:a16="http://schemas.microsoft.com/office/drawing/2014/main" id="{FC4A7922-0DE1-479E-9D42-CB8D0F6AF899}"/>
                  </a:ext>
                </a:extLst>
              </p:cNvPr>
              <p:cNvSpPr/>
              <p:nvPr/>
            </p:nvSpPr>
            <p:spPr>
              <a:xfrm>
                <a:off x="6977063" y="22502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21" name="Group 1220">
              <a:extLst>
                <a:ext uri="{FF2B5EF4-FFF2-40B4-BE49-F238E27FC236}">
                  <a16:creationId xmlns:a16="http://schemas.microsoft.com/office/drawing/2014/main" id="{277D1CD6-C886-415E-8FF2-EFD7764E333A}"/>
                </a:ext>
              </a:extLst>
            </p:cNvPr>
            <p:cNvGrpSpPr/>
            <p:nvPr/>
          </p:nvGrpSpPr>
          <p:grpSpPr>
            <a:xfrm>
              <a:off x="5881688" y="2162175"/>
              <a:ext cx="71438" cy="326231"/>
              <a:chOff x="6977063" y="2162174"/>
              <a:chExt cx="71438" cy="326231"/>
            </a:xfrm>
            <a:grpFill/>
          </p:grpSpPr>
          <p:cxnSp>
            <p:nvCxnSpPr>
              <p:cNvPr id="1237" name="Straight Connector 1236">
                <a:extLst>
                  <a:ext uri="{FF2B5EF4-FFF2-40B4-BE49-F238E27FC236}">
                    <a16:creationId xmlns:a16="http://schemas.microsoft.com/office/drawing/2014/main" id="{6EE53F64-1098-4EB9-9AD6-9D922F86DF44}"/>
                  </a:ext>
                </a:extLst>
              </p:cNvPr>
              <p:cNvCxnSpPr>
                <a:cxnSpLocks/>
              </p:cNvCxnSpPr>
              <p:nvPr/>
            </p:nvCxnSpPr>
            <p:spPr>
              <a:xfrm flipV="1">
                <a:off x="7012782" y="2162174"/>
                <a:ext cx="0" cy="326231"/>
              </a:xfrm>
              <a:prstGeom prst="line">
                <a:avLst/>
              </a:prstGeom>
              <a:grpFill/>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238" name="Oval 1237">
                <a:extLst>
                  <a:ext uri="{FF2B5EF4-FFF2-40B4-BE49-F238E27FC236}">
                    <a16:creationId xmlns:a16="http://schemas.microsoft.com/office/drawing/2014/main" id="{334C2CC6-4552-4336-B688-4DF03EA9E9EB}"/>
                  </a:ext>
                </a:extLst>
              </p:cNvPr>
              <p:cNvSpPr/>
              <p:nvPr/>
            </p:nvSpPr>
            <p:spPr>
              <a:xfrm>
                <a:off x="6977063" y="22502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22" name="Group 1221">
              <a:extLst>
                <a:ext uri="{FF2B5EF4-FFF2-40B4-BE49-F238E27FC236}">
                  <a16:creationId xmlns:a16="http://schemas.microsoft.com/office/drawing/2014/main" id="{8393D19C-F709-485B-B8D6-AE147F660461}"/>
                </a:ext>
              </a:extLst>
            </p:cNvPr>
            <p:cNvGrpSpPr/>
            <p:nvPr/>
          </p:nvGrpSpPr>
          <p:grpSpPr>
            <a:xfrm>
              <a:off x="5765007" y="2212184"/>
              <a:ext cx="71438" cy="335753"/>
              <a:chOff x="6977063" y="2162177"/>
              <a:chExt cx="71438" cy="335753"/>
            </a:xfrm>
            <a:grpFill/>
          </p:grpSpPr>
          <p:cxnSp>
            <p:nvCxnSpPr>
              <p:cNvPr id="1235" name="Straight Connector 1234">
                <a:extLst>
                  <a:ext uri="{FF2B5EF4-FFF2-40B4-BE49-F238E27FC236}">
                    <a16:creationId xmlns:a16="http://schemas.microsoft.com/office/drawing/2014/main" id="{4E55D917-5E50-485D-988B-B78F4FAB8F8C}"/>
                  </a:ext>
                </a:extLst>
              </p:cNvPr>
              <p:cNvCxnSpPr>
                <a:cxnSpLocks/>
              </p:cNvCxnSpPr>
              <p:nvPr/>
            </p:nvCxnSpPr>
            <p:spPr>
              <a:xfrm flipV="1">
                <a:off x="7012782" y="2162177"/>
                <a:ext cx="0" cy="335753"/>
              </a:xfrm>
              <a:prstGeom prst="line">
                <a:avLst/>
              </a:prstGeom>
              <a:grpFill/>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236" name="Oval 1235">
                <a:extLst>
                  <a:ext uri="{FF2B5EF4-FFF2-40B4-BE49-F238E27FC236}">
                    <a16:creationId xmlns:a16="http://schemas.microsoft.com/office/drawing/2014/main" id="{A371B5F9-FC56-484A-9FC7-13E5FD3D4CCF}"/>
                  </a:ext>
                </a:extLst>
              </p:cNvPr>
              <p:cNvSpPr/>
              <p:nvPr/>
            </p:nvSpPr>
            <p:spPr>
              <a:xfrm>
                <a:off x="6977063" y="22502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23" name="Group 1222">
              <a:extLst>
                <a:ext uri="{FF2B5EF4-FFF2-40B4-BE49-F238E27FC236}">
                  <a16:creationId xmlns:a16="http://schemas.microsoft.com/office/drawing/2014/main" id="{4C0778D1-41BA-4C05-9FF5-F4FBB8F9344E}"/>
                </a:ext>
              </a:extLst>
            </p:cNvPr>
            <p:cNvGrpSpPr/>
            <p:nvPr/>
          </p:nvGrpSpPr>
          <p:grpSpPr>
            <a:xfrm>
              <a:off x="5700713" y="2321719"/>
              <a:ext cx="71438" cy="154781"/>
              <a:chOff x="6977063" y="2212180"/>
              <a:chExt cx="71438" cy="154781"/>
            </a:xfrm>
            <a:grpFill/>
          </p:grpSpPr>
          <p:cxnSp>
            <p:nvCxnSpPr>
              <p:cNvPr id="1233" name="Straight Connector 1232">
                <a:extLst>
                  <a:ext uri="{FF2B5EF4-FFF2-40B4-BE49-F238E27FC236}">
                    <a16:creationId xmlns:a16="http://schemas.microsoft.com/office/drawing/2014/main" id="{F3CB473E-AC95-4476-80C7-34391FF13CC7}"/>
                  </a:ext>
                </a:extLst>
              </p:cNvPr>
              <p:cNvCxnSpPr>
                <a:cxnSpLocks/>
              </p:cNvCxnSpPr>
              <p:nvPr/>
            </p:nvCxnSpPr>
            <p:spPr>
              <a:xfrm flipV="1">
                <a:off x="7012782" y="2212180"/>
                <a:ext cx="0" cy="154781"/>
              </a:xfrm>
              <a:prstGeom prst="line">
                <a:avLst/>
              </a:prstGeom>
              <a:grpFill/>
              <a:ln w="28575">
                <a:solidFill>
                  <a:srgbClr val="00A3D0"/>
                </a:solidFill>
              </a:ln>
            </p:spPr>
            <p:style>
              <a:lnRef idx="1">
                <a:schemeClr val="accent1"/>
              </a:lnRef>
              <a:fillRef idx="0">
                <a:schemeClr val="accent1"/>
              </a:fillRef>
              <a:effectRef idx="0">
                <a:schemeClr val="accent1"/>
              </a:effectRef>
              <a:fontRef idx="minor">
                <a:schemeClr val="tx1"/>
              </a:fontRef>
            </p:style>
          </p:cxnSp>
          <p:sp>
            <p:nvSpPr>
              <p:cNvPr id="1234" name="Oval 1233">
                <a:extLst>
                  <a:ext uri="{FF2B5EF4-FFF2-40B4-BE49-F238E27FC236}">
                    <a16:creationId xmlns:a16="http://schemas.microsoft.com/office/drawing/2014/main" id="{124DF5BE-678E-4D91-97B3-AA6F26861C1A}"/>
                  </a:ext>
                </a:extLst>
              </p:cNvPr>
              <p:cNvSpPr/>
              <p:nvPr/>
            </p:nvSpPr>
            <p:spPr>
              <a:xfrm>
                <a:off x="6977063" y="2250278"/>
                <a:ext cx="71438" cy="71438"/>
              </a:xfrm>
              <a:prstGeom prst="ellipse">
                <a:avLst/>
              </a:prstGeom>
              <a:grpFill/>
              <a:ln>
                <a:solidFill>
                  <a:srgbClr val="00A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24" name="Group 1223">
              <a:extLst>
                <a:ext uri="{FF2B5EF4-FFF2-40B4-BE49-F238E27FC236}">
                  <a16:creationId xmlns:a16="http://schemas.microsoft.com/office/drawing/2014/main" id="{C1BB4E4F-99FD-4626-9AB4-8F397A327243}"/>
                </a:ext>
              </a:extLst>
            </p:cNvPr>
            <p:cNvGrpSpPr/>
            <p:nvPr/>
          </p:nvGrpSpPr>
          <p:grpSpPr>
            <a:xfrm>
              <a:off x="5662613" y="2452688"/>
              <a:ext cx="71438" cy="154781"/>
              <a:chOff x="6977063" y="2212180"/>
              <a:chExt cx="71438" cy="154781"/>
            </a:xfrm>
            <a:grpFill/>
          </p:grpSpPr>
          <p:cxnSp>
            <p:nvCxnSpPr>
              <p:cNvPr id="1231" name="Straight Connector 1230">
                <a:extLst>
                  <a:ext uri="{FF2B5EF4-FFF2-40B4-BE49-F238E27FC236}">
                    <a16:creationId xmlns:a16="http://schemas.microsoft.com/office/drawing/2014/main" id="{571F009A-3BF1-4541-AEB6-9AE551A04319}"/>
                  </a:ext>
                </a:extLst>
              </p:cNvPr>
              <p:cNvCxnSpPr>
                <a:cxnSpLocks/>
              </p:cNvCxnSpPr>
              <p:nvPr/>
            </p:nvCxnSpPr>
            <p:spPr>
              <a:xfrm flipV="1">
                <a:off x="7012782" y="2212180"/>
                <a:ext cx="0" cy="154781"/>
              </a:xfrm>
              <a:prstGeom prst="line">
                <a:avLst/>
              </a:prstGeom>
              <a:grpFill/>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232" name="Oval 1231">
                <a:extLst>
                  <a:ext uri="{FF2B5EF4-FFF2-40B4-BE49-F238E27FC236}">
                    <a16:creationId xmlns:a16="http://schemas.microsoft.com/office/drawing/2014/main" id="{62F17C47-AEF2-4308-8E18-5CA762106FB0}"/>
                  </a:ext>
                </a:extLst>
              </p:cNvPr>
              <p:cNvSpPr/>
              <p:nvPr/>
            </p:nvSpPr>
            <p:spPr>
              <a:xfrm>
                <a:off x="6977063" y="2250278"/>
                <a:ext cx="71438" cy="71438"/>
              </a:xfrm>
              <a:prstGeom prst="ellipse">
                <a:avLst/>
              </a:prstGeom>
              <a:grpFill/>
              <a:ln>
                <a:solidFill>
                  <a:srgbClr val="00A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25" name="Group 1224">
              <a:extLst>
                <a:ext uri="{FF2B5EF4-FFF2-40B4-BE49-F238E27FC236}">
                  <a16:creationId xmlns:a16="http://schemas.microsoft.com/office/drawing/2014/main" id="{8840E56E-3BBB-4C9C-B77C-37A6343ACB8E}"/>
                </a:ext>
              </a:extLst>
            </p:cNvPr>
            <p:cNvGrpSpPr/>
            <p:nvPr/>
          </p:nvGrpSpPr>
          <p:grpSpPr>
            <a:xfrm>
              <a:off x="5653088" y="2605088"/>
              <a:ext cx="71438" cy="154781"/>
              <a:chOff x="6977063" y="2212180"/>
              <a:chExt cx="71438" cy="154781"/>
            </a:xfrm>
            <a:grpFill/>
          </p:grpSpPr>
          <p:cxnSp>
            <p:nvCxnSpPr>
              <p:cNvPr id="1229" name="Straight Connector 1228">
                <a:extLst>
                  <a:ext uri="{FF2B5EF4-FFF2-40B4-BE49-F238E27FC236}">
                    <a16:creationId xmlns:a16="http://schemas.microsoft.com/office/drawing/2014/main" id="{26331A63-89AA-4B2D-94C8-1D645EA10311}"/>
                  </a:ext>
                </a:extLst>
              </p:cNvPr>
              <p:cNvCxnSpPr>
                <a:cxnSpLocks/>
              </p:cNvCxnSpPr>
              <p:nvPr/>
            </p:nvCxnSpPr>
            <p:spPr>
              <a:xfrm flipV="1">
                <a:off x="7012782" y="2212180"/>
                <a:ext cx="0" cy="154781"/>
              </a:xfrm>
              <a:prstGeom prst="line">
                <a:avLst/>
              </a:prstGeom>
              <a:grpFill/>
              <a:ln w="28575">
                <a:solidFill>
                  <a:srgbClr val="00A3D0"/>
                </a:solidFill>
              </a:ln>
            </p:spPr>
            <p:style>
              <a:lnRef idx="1">
                <a:schemeClr val="accent1"/>
              </a:lnRef>
              <a:fillRef idx="0">
                <a:schemeClr val="accent1"/>
              </a:fillRef>
              <a:effectRef idx="0">
                <a:schemeClr val="accent1"/>
              </a:effectRef>
              <a:fontRef idx="minor">
                <a:schemeClr val="tx1"/>
              </a:fontRef>
            </p:style>
          </p:cxnSp>
          <p:sp>
            <p:nvSpPr>
              <p:cNvPr id="1230" name="Oval 1229">
                <a:extLst>
                  <a:ext uri="{FF2B5EF4-FFF2-40B4-BE49-F238E27FC236}">
                    <a16:creationId xmlns:a16="http://schemas.microsoft.com/office/drawing/2014/main" id="{ECE3D5A7-685C-4528-9593-38B85C68DA9D}"/>
                  </a:ext>
                </a:extLst>
              </p:cNvPr>
              <p:cNvSpPr/>
              <p:nvPr/>
            </p:nvSpPr>
            <p:spPr>
              <a:xfrm>
                <a:off x="6977063" y="22502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26" name="Group 1225">
              <a:extLst>
                <a:ext uri="{FF2B5EF4-FFF2-40B4-BE49-F238E27FC236}">
                  <a16:creationId xmlns:a16="http://schemas.microsoft.com/office/drawing/2014/main" id="{B90A1A86-BCC5-4DC7-8097-C6CFAD8EC15A}"/>
                </a:ext>
              </a:extLst>
            </p:cNvPr>
            <p:cNvGrpSpPr/>
            <p:nvPr/>
          </p:nvGrpSpPr>
          <p:grpSpPr>
            <a:xfrm>
              <a:off x="5643563" y="2897982"/>
              <a:ext cx="71438" cy="154781"/>
              <a:chOff x="6977063" y="2212180"/>
              <a:chExt cx="71438" cy="154781"/>
            </a:xfrm>
            <a:grpFill/>
          </p:grpSpPr>
          <p:cxnSp>
            <p:nvCxnSpPr>
              <p:cNvPr id="1227" name="Straight Connector 1226">
                <a:extLst>
                  <a:ext uri="{FF2B5EF4-FFF2-40B4-BE49-F238E27FC236}">
                    <a16:creationId xmlns:a16="http://schemas.microsoft.com/office/drawing/2014/main" id="{3BF0A964-A8D4-43F6-AD5F-AB14F0E0161B}"/>
                  </a:ext>
                </a:extLst>
              </p:cNvPr>
              <p:cNvCxnSpPr>
                <a:cxnSpLocks/>
              </p:cNvCxnSpPr>
              <p:nvPr/>
            </p:nvCxnSpPr>
            <p:spPr>
              <a:xfrm flipV="1">
                <a:off x="7012782" y="2212180"/>
                <a:ext cx="0" cy="154781"/>
              </a:xfrm>
              <a:prstGeom prst="line">
                <a:avLst/>
              </a:prstGeom>
              <a:grpFill/>
              <a:ln w="28575">
                <a:solidFill>
                  <a:srgbClr val="00A3D0"/>
                </a:solidFill>
              </a:ln>
            </p:spPr>
            <p:style>
              <a:lnRef idx="1">
                <a:schemeClr val="accent1"/>
              </a:lnRef>
              <a:fillRef idx="0">
                <a:schemeClr val="accent1"/>
              </a:fillRef>
              <a:effectRef idx="0">
                <a:schemeClr val="accent1"/>
              </a:effectRef>
              <a:fontRef idx="minor">
                <a:schemeClr val="tx1"/>
              </a:fontRef>
            </p:style>
          </p:cxnSp>
          <p:sp>
            <p:nvSpPr>
              <p:cNvPr id="1228" name="Oval 1227">
                <a:extLst>
                  <a:ext uri="{FF2B5EF4-FFF2-40B4-BE49-F238E27FC236}">
                    <a16:creationId xmlns:a16="http://schemas.microsoft.com/office/drawing/2014/main" id="{AC1A9F3D-6192-4F80-9B6E-931210585325}"/>
                  </a:ext>
                </a:extLst>
              </p:cNvPr>
              <p:cNvSpPr/>
              <p:nvPr/>
            </p:nvSpPr>
            <p:spPr>
              <a:xfrm>
                <a:off x="6977063" y="225027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251" name="Group 1250">
            <a:extLst>
              <a:ext uri="{FF2B5EF4-FFF2-40B4-BE49-F238E27FC236}">
                <a16:creationId xmlns:a16="http://schemas.microsoft.com/office/drawing/2014/main" id="{A1883897-439B-4DF9-8C9F-A5D372E240B1}"/>
              </a:ext>
            </a:extLst>
          </p:cNvPr>
          <p:cNvGrpSpPr/>
          <p:nvPr/>
        </p:nvGrpSpPr>
        <p:grpSpPr>
          <a:xfrm>
            <a:off x="5641182" y="1974056"/>
            <a:ext cx="1252538" cy="1323975"/>
            <a:chOff x="5643563" y="1974056"/>
            <a:chExt cx="1252538" cy="1323975"/>
          </a:xfrm>
          <a:solidFill>
            <a:srgbClr val="007DA0"/>
          </a:solidFill>
        </p:grpSpPr>
        <p:grpSp>
          <p:nvGrpSpPr>
            <p:cNvPr id="1252" name="Group 1251">
              <a:extLst>
                <a:ext uri="{FF2B5EF4-FFF2-40B4-BE49-F238E27FC236}">
                  <a16:creationId xmlns:a16="http://schemas.microsoft.com/office/drawing/2014/main" id="{79D982DB-2467-449E-A52F-29C810B033C9}"/>
                </a:ext>
              </a:extLst>
            </p:cNvPr>
            <p:cNvGrpSpPr/>
            <p:nvPr/>
          </p:nvGrpSpPr>
          <p:grpSpPr>
            <a:xfrm>
              <a:off x="5643563" y="2495550"/>
              <a:ext cx="71438" cy="802481"/>
              <a:chOff x="5643563" y="2495550"/>
              <a:chExt cx="71438" cy="802481"/>
            </a:xfrm>
            <a:grpFill/>
          </p:grpSpPr>
          <p:cxnSp>
            <p:nvCxnSpPr>
              <p:cNvPr id="1280" name="Straight Connector 1279">
                <a:extLst>
                  <a:ext uri="{FF2B5EF4-FFF2-40B4-BE49-F238E27FC236}">
                    <a16:creationId xmlns:a16="http://schemas.microsoft.com/office/drawing/2014/main" id="{A30B8893-AD3F-49D2-AD99-DA490EAA58C9}"/>
                  </a:ext>
                </a:extLst>
              </p:cNvPr>
              <p:cNvCxnSpPr/>
              <p:nvPr/>
            </p:nvCxnSpPr>
            <p:spPr>
              <a:xfrm flipV="1">
                <a:off x="5679281" y="2495550"/>
                <a:ext cx="0" cy="802481"/>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281" name="Oval 1280">
                <a:extLst>
                  <a:ext uri="{FF2B5EF4-FFF2-40B4-BE49-F238E27FC236}">
                    <a16:creationId xmlns:a16="http://schemas.microsoft.com/office/drawing/2014/main" id="{230C5A0B-66DE-4AEC-9C08-FCC028E48AC4}"/>
                  </a:ext>
                </a:extLst>
              </p:cNvPr>
              <p:cNvSpPr/>
              <p:nvPr/>
            </p:nvSpPr>
            <p:spPr>
              <a:xfrm>
                <a:off x="5643563" y="2678906"/>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53" name="Group 1252">
              <a:extLst>
                <a:ext uri="{FF2B5EF4-FFF2-40B4-BE49-F238E27FC236}">
                  <a16:creationId xmlns:a16="http://schemas.microsoft.com/office/drawing/2014/main" id="{4A7AC040-D861-47AF-88F4-7001A6B093AC}"/>
                </a:ext>
              </a:extLst>
            </p:cNvPr>
            <p:cNvGrpSpPr/>
            <p:nvPr/>
          </p:nvGrpSpPr>
          <p:grpSpPr>
            <a:xfrm>
              <a:off x="5879306" y="2119314"/>
              <a:ext cx="71438" cy="307180"/>
              <a:chOff x="5643563" y="2588420"/>
              <a:chExt cx="71438" cy="307180"/>
            </a:xfrm>
            <a:grpFill/>
          </p:grpSpPr>
          <p:cxnSp>
            <p:nvCxnSpPr>
              <p:cNvPr id="1278" name="Straight Connector 1277">
                <a:extLst>
                  <a:ext uri="{FF2B5EF4-FFF2-40B4-BE49-F238E27FC236}">
                    <a16:creationId xmlns:a16="http://schemas.microsoft.com/office/drawing/2014/main" id="{381043E2-1D33-425D-97DE-52C28D7FB5BB}"/>
                  </a:ext>
                </a:extLst>
              </p:cNvPr>
              <p:cNvCxnSpPr>
                <a:cxnSpLocks/>
              </p:cNvCxnSpPr>
              <p:nvPr/>
            </p:nvCxnSpPr>
            <p:spPr>
              <a:xfrm flipV="1">
                <a:off x="5679281" y="2588420"/>
                <a:ext cx="0" cy="307180"/>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279" name="Oval 1278">
                <a:extLst>
                  <a:ext uri="{FF2B5EF4-FFF2-40B4-BE49-F238E27FC236}">
                    <a16:creationId xmlns:a16="http://schemas.microsoft.com/office/drawing/2014/main" id="{57E264B5-424B-440D-89DC-DAB89B1A0E99}"/>
                  </a:ext>
                </a:extLst>
              </p:cNvPr>
              <p:cNvSpPr/>
              <p:nvPr/>
            </p:nvSpPr>
            <p:spPr>
              <a:xfrm>
                <a:off x="5643563" y="2678906"/>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54" name="Group 1253">
              <a:extLst>
                <a:ext uri="{FF2B5EF4-FFF2-40B4-BE49-F238E27FC236}">
                  <a16:creationId xmlns:a16="http://schemas.microsoft.com/office/drawing/2014/main" id="{7731953F-B365-4A68-99D1-4A1E0F4C0BEC}"/>
                </a:ext>
              </a:extLst>
            </p:cNvPr>
            <p:cNvGrpSpPr/>
            <p:nvPr/>
          </p:nvGrpSpPr>
          <p:grpSpPr>
            <a:xfrm>
              <a:off x="6117431" y="2050257"/>
              <a:ext cx="71438" cy="307180"/>
              <a:chOff x="5643563" y="2588420"/>
              <a:chExt cx="71438" cy="307180"/>
            </a:xfrm>
            <a:grpFill/>
          </p:grpSpPr>
          <p:cxnSp>
            <p:nvCxnSpPr>
              <p:cNvPr id="1276" name="Straight Connector 1275">
                <a:extLst>
                  <a:ext uri="{FF2B5EF4-FFF2-40B4-BE49-F238E27FC236}">
                    <a16:creationId xmlns:a16="http://schemas.microsoft.com/office/drawing/2014/main" id="{5857DE35-46A6-488C-BAA6-26E2950AB7E9}"/>
                  </a:ext>
                </a:extLst>
              </p:cNvPr>
              <p:cNvCxnSpPr>
                <a:cxnSpLocks/>
              </p:cNvCxnSpPr>
              <p:nvPr/>
            </p:nvCxnSpPr>
            <p:spPr>
              <a:xfrm flipV="1">
                <a:off x="5679281" y="2588420"/>
                <a:ext cx="0" cy="307180"/>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277" name="Oval 1276">
                <a:extLst>
                  <a:ext uri="{FF2B5EF4-FFF2-40B4-BE49-F238E27FC236}">
                    <a16:creationId xmlns:a16="http://schemas.microsoft.com/office/drawing/2014/main" id="{4D02AA32-8CA5-4D16-8D56-F31876A487F5}"/>
                  </a:ext>
                </a:extLst>
              </p:cNvPr>
              <p:cNvSpPr/>
              <p:nvPr/>
            </p:nvSpPr>
            <p:spPr>
              <a:xfrm>
                <a:off x="5643563" y="2678906"/>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55" name="Group 1254">
              <a:extLst>
                <a:ext uri="{FF2B5EF4-FFF2-40B4-BE49-F238E27FC236}">
                  <a16:creationId xmlns:a16="http://schemas.microsoft.com/office/drawing/2014/main" id="{910EC4E1-22E7-46DA-85CF-2C17E76FEDB9}"/>
                </a:ext>
              </a:extLst>
            </p:cNvPr>
            <p:cNvGrpSpPr/>
            <p:nvPr/>
          </p:nvGrpSpPr>
          <p:grpSpPr>
            <a:xfrm>
              <a:off x="6231731" y="2038351"/>
              <a:ext cx="71438" cy="285749"/>
              <a:chOff x="5643563" y="2583658"/>
              <a:chExt cx="71438" cy="285749"/>
            </a:xfrm>
            <a:grpFill/>
          </p:grpSpPr>
          <p:cxnSp>
            <p:nvCxnSpPr>
              <p:cNvPr id="1274" name="Straight Connector 1273">
                <a:extLst>
                  <a:ext uri="{FF2B5EF4-FFF2-40B4-BE49-F238E27FC236}">
                    <a16:creationId xmlns:a16="http://schemas.microsoft.com/office/drawing/2014/main" id="{68E49E01-77FA-4162-AE73-0E30999266FC}"/>
                  </a:ext>
                </a:extLst>
              </p:cNvPr>
              <p:cNvCxnSpPr>
                <a:cxnSpLocks/>
              </p:cNvCxnSpPr>
              <p:nvPr/>
            </p:nvCxnSpPr>
            <p:spPr>
              <a:xfrm flipV="1">
                <a:off x="5679281" y="2583658"/>
                <a:ext cx="0" cy="285749"/>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275" name="Oval 1274">
                <a:extLst>
                  <a:ext uri="{FF2B5EF4-FFF2-40B4-BE49-F238E27FC236}">
                    <a16:creationId xmlns:a16="http://schemas.microsoft.com/office/drawing/2014/main" id="{64481461-CEC5-4737-B6CC-B2B0E0879C61}"/>
                  </a:ext>
                </a:extLst>
              </p:cNvPr>
              <p:cNvSpPr/>
              <p:nvPr/>
            </p:nvSpPr>
            <p:spPr>
              <a:xfrm>
                <a:off x="5643563" y="2678906"/>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56" name="Group 1255">
              <a:extLst>
                <a:ext uri="{FF2B5EF4-FFF2-40B4-BE49-F238E27FC236}">
                  <a16:creationId xmlns:a16="http://schemas.microsoft.com/office/drawing/2014/main" id="{FDC303AA-DD0F-49AD-B0D3-075D682C332C}"/>
                </a:ext>
              </a:extLst>
            </p:cNvPr>
            <p:cNvGrpSpPr/>
            <p:nvPr/>
          </p:nvGrpSpPr>
          <p:grpSpPr>
            <a:xfrm>
              <a:off x="6350793" y="2045493"/>
              <a:ext cx="71438" cy="311943"/>
              <a:chOff x="5643563" y="2583657"/>
              <a:chExt cx="71438" cy="311943"/>
            </a:xfrm>
            <a:grpFill/>
          </p:grpSpPr>
          <p:cxnSp>
            <p:nvCxnSpPr>
              <p:cNvPr id="1272" name="Straight Connector 1271">
                <a:extLst>
                  <a:ext uri="{FF2B5EF4-FFF2-40B4-BE49-F238E27FC236}">
                    <a16:creationId xmlns:a16="http://schemas.microsoft.com/office/drawing/2014/main" id="{BBE73C5B-5458-42C6-86BC-609218EF4B8E}"/>
                  </a:ext>
                </a:extLst>
              </p:cNvPr>
              <p:cNvCxnSpPr>
                <a:cxnSpLocks/>
              </p:cNvCxnSpPr>
              <p:nvPr/>
            </p:nvCxnSpPr>
            <p:spPr>
              <a:xfrm flipV="1">
                <a:off x="5679281" y="2583657"/>
                <a:ext cx="0" cy="311943"/>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273" name="Oval 1272">
                <a:extLst>
                  <a:ext uri="{FF2B5EF4-FFF2-40B4-BE49-F238E27FC236}">
                    <a16:creationId xmlns:a16="http://schemas.microsoft.com/office/drawing/2014/main" id="{70160BF0-F65B-46D0-A822-E40A340E9A4D}"/>
                  </a:ext>
                </a:extLst>
              </p:cNvPr>
              <p:cNvSpPr/>
              <p:nvPr/>
            </p:nvSpPr>
            <p:spPr>
              <a:xfrm>
                <a:off x="5643563" y="2678906"/>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57" name="Group 1256">
              <a:extLst>
                <a:ext uri="{FF2B5EF4-FFF2-40B4-BE49-F238E27FC236}">
                  <a16:creationId xmlns:a16="http://schemas.microsoft.com/office/drawing/2014/main" id="{070A301A-677C-4C72-A550-92C8FA016784}"/>
                </a:ext>
              </a:extLst>
            </p:cNvPr>
            <p:cNvGrpSpPr/>
            <p:nvPr/>
          </p:nvGrpSpPr>
          <p:grpSpPr>
            <a:xfrm>
              <a:off x="6591300" y="2026444"/>
              <a:ext cx="71438" cy="278605"/>
              <a:chOff x="5643563" y="2616996"/>
              <a:chExt cx="71438" cy="278605"/>
            </a:xfrm>
            <a:grpFill/>
          </p:grpSpPr>
          <p:cxnSp>
            <p:nvCxnSpPr>
              <p:cNvPr id="1270" name="Straight Connector 1269">
                <a:extLst>
                  <a:ext uri="{FF2B5EF4-FFF2-40B4-BE49-F238E27FC236}">
                    <a16:creationId xmlns:a16="http://schemas.microsoft.com/office/drawing/2014/main" id="{AF4CA351-CD51-49C5-8538-48FEA5EF4BEC}"/>
                  </a:ext>
                </a:extLst>
              </p:cNvPr>
              <p:cNvCxnSpPr>
                <a:cxnSpLocks/>
              </p:cNvCxnSpPr>
              <p:nvPr/>
            </p:nvCxnSpPr>
            <p:spPr>
              <a:xfrm flipV="1">
                <a:off x="5679281" y="2616996"/>
                <a:ext cx="0" cy="278605"/>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271" name="Oval 1270">
                <a:extLst>
                  <a:ext uri="{FF2B5EF4-FFF2-40B4-BE49-F238E27FC236}">
                    <a16:creationId xmlns:a16="http://schemas.microsoft.com/office/drawing/2014/main" id="{70952D25-791A-4201-BBA7-9F2266364326}"/>
                  </a:ext>
                </a:extLst>
              </p:cNvPr>
              <p:cNvSpPr/>
              <p:nvPr/>
            </p:nvSpPr>
            <p:spPr>
              <a:xfrm>
                <a:off x="5643563" y="2678906"/>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58" name="Group 1257">
              <a:extLst>
                <a:ext uri="{FF2B5EF4-FFF2-40B4-BE49-F238E27FC236}">
                  <a16:creationId xmlns:a16="http://schemas.microsoft.com/office/drawing/2014/main" id="{C69300BC-AFEA-4637-AACD-89D35FF1CD15}"/>
                </a:ext>
              </a:extLst>
            </p:cNvPr>
            <p:cNvGrpSpPr/>
            <p:nvPr/>
          </p:nvGrpSpPr>
          <p:grpSpPr>
            <a:xfrm>
              <a:off x="6824663" y="1974056"/>
              <a:ext cx="71438" cy="335756"/>
              <a:chOff x="5641182" y="2559846"/>
              <a:chExt cx="71438" cy="335756"/>
            </a:xfrm>
            <a:grpFill/>
          </p:grpSpPr>
          <p:cxnSp>
            <p:nvCxnSpPr>
              <p:cNvPr id="1268" name="Straight Connector 1267">
                <a:extLst>
                  <a:ext uri="{FF2B5EF4-FFF2-40B4-BE49-F238E27FC236}">
                    <a16:creationId xmlns:a16="http://schemas.microsoft.com/office/drawing/2014/main" id="{12B40759-0E93-4025-87D2-47C29F4C81DF}"/>
                  </a:ext>
                </a:extLst>
              </p:cNvPr>
              <p:cNvCxnSpPr>
                <a:cxnSpLocks/>
              </p:cNvCxnSpPr>
              <p:nvPr/>
            </p:nvCxnSpPr>
            <p:spPr>
              <a:xfrm flipV="1">
                <a:off x="5676901" y="2559846"/>
                <a:ext cx="0" cy="335756"/>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269" name="Oval 1268">
                <a:extLst>
                  <a:ext uri="{FF2B5EF4-FFF2-40B4-BE49-F238E27FC236}">
                    <a16:creationId xmlns:a16="http://schemas.microsoft.com/office/drawing/2014/main" id="{CEED0FC7-E2E6-4C41-BB13-17F5D671DA3B}"/>
                  </a:ext>
                </a:extLst>
              </p:cNvPr>
              <p:cNvSpPr/>
              <p:nvPr/>
            </p:nvSpPr>
            <p:spPr>
              <a:xfrm>
                <a:off x="5641182" y="2683668"/>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59" name="Group 1258">
              <a:extLst>
                <a:ext uri="{FF2B5EF4-FFF2-40B4-BE49-F238E27FC236}">
                  <a16:creationId xmlns:a16="http://schemas.microsoft.com/office/drawing/2014/main" id="{282816E1-D70A-4F57-987A-3353D69AC2E8}"/>
                </a:ext>
              </a:extLst>
            </p:cNvPr>
            <p:cNvGrpSpPr/>
            <p:nvPr/>
          </p:nvGrpSpPr>
          <p:grpSpPr>
            <a:xfrm>
              <a:off x="6176962" y="2035970"/>
              <a:ext cx="71438" cy="273843"/>
              <a:chOff x="5643563" y="2583658"/>
              <a:chExt cx="71438" cy="273843"/>
            </a:xfrm>
            <a:grpFill/>
          </p:grpSpPr>
          <p:cxnSp>
            <p:nvCxnSpPr>
              <p:cNvPr id="1266" name="Straight Connector 1265">
                <a:extLst>
                  <a:ext uri="{FF2B5EF4-FFF2-40B4-BE49-F238E27FC236}">
                    <a16:creationId xmlns:a16="http://schemas.microsoft.com/office/drawing/2014/main" id="{609F6960-DA09-4174-B440-B74904BE935A}"/>
                  </a:ext>
                </a:extLst>
              </p:cNvPr>
              <p:cNvCxnSpPr>
                <a:cxnSpLocks/>
              </p:cNvCxnSpPr>
              <p:nvPr/>
            </p:nvCxnSpPr>
            <p:spPr>
              <a:xfrm flipV="1">
                <a:off x="5679281" y="2583658"/>
                <a:ext cx="0" cy="273843"/>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267" name="Oval 1266">
                <a:extLst>
                  <a:ext uri="{FF2B5EF4-FFF2-40B4-BE49-F238E27FC236}">
                    <a16:creationId xmlns:a16="http://schemas.microsoft.com/office/drawing/2014/main" id="{284E00A9-9919-40DA-BA19-A7926332D303}"/>
                  </a:ext>
                </a:extLst>
              </p:cNvPr>
              <p:cNvSpPr/>
              <p:nvPr/>
            </p:nvSpPr>
            <p:spPr>
              <a:xfrm>
                <a:off x="5643563" y="2678906"/>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60" name="Group 1259">
              <a:extLst>
                <a:ext uri="{FF2B5EF4-FFF2-40B4-BE49-F238E27FC236}">
                  <a16:creationId xmlns:a16="http://schemas.microsoft.com/office/drawing/2014/main" id="{E39AB261-060B-4910-A240-CACBE3938505}"/>
                </a:ext>
              </a:extLst>
            </p:cNvPr>
            <p:cNvGrpSpPr/>
            <p:nvPr/>
          </p:nvGrpSpPr>
          <p:grpSpPr>
            <a:xfrm>
              <a:off x="5765006" y="2178846"/>
              <a:ext cx="71438" cy="276223"/>
              <a:chOff x="5643563" y="2588420"/>
              <a:chExt cx="71438" cy="276223"/>
            </a:xfrm>
            <a:grpFill/>
          </p:grpSpPr>
          <p:cxnSp>
            <p:nvCxnSpPr>
              <p:cNvPr id="1264" name="Straight Connector 1263">
                <a:extLst>
                  <a:ext uri="{FF2B5EF4-FFF2-40B4-BE49-F238E27FC236}">
                    <a16:creationId xmlns:a16="http://schemas.microsoft.com/office/drawing/2014/main" id="{4D8C1D73-2236-4B31-A366-E97D48FF21EF}"/>
                  </a:ext>
                </a:extLst>
              </p:cNvPr>
              <p:cNvCxnSpPr>
                <a:cxnSpLocks/>
              </p:cNvCxnSpPr>
              <p:nvPr/>
            </p:nvCxnSpPr>
            <p:spPr>
              <a:xfrm flipV="1">
                <a:off x="5679281" y="2588420"/>
                <a:ext cx="0" cy="276223"/>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265" name="Oval 1264">
                <a:extLst>
                  <a:ext uri="{FF2B5EF4-FFF2-40B4-BE49-F238E27FC236}">
                    <a16:creationId xmlns:a16="http://schemas.microsoft.com/office/drawing/2014/main" id="{15C448EA-7C59-4E3C-9888-31359734B747}"/>
                  </a:ext>
                </a:extLst>
              </p:cNvPr>
              <p:cNvSpPr/>
              <p:nvPr/>
            </p:nvSpPr>
            <p:spPr>
              <a:xfrm>
                <a:off x="5643563" y="2678906"/>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61" name="Group 1260">
              <a:extLst>
                <a:ext uri="{FF2B5EF4-FFF2-40B4-BE49-F238E27FC236}">
                  <a16:creationId xmlns:a16="http://schemas.microsoft.com/office/drawing/2014/main" id="{47F9CC16-5AFE-429C-BF8C-61E4AFA3624A}"/>
                </a:ext>
              </a:extLst>
            </p:cNvPr>
            <p:cNvGrpSpPr/>
            <p:nvPr/>
          </p:nvGrpSpPr>
          <p:grpSpPr>
            <a:xfrm>
              <a:off x="5705474" y="2197894"/>
              <a:ext cx="71438" cy="383382"/>
              <a:chOff x="5643563" y="2512218"/>
              <a:chExt cx="71438" cy="383382"/>
            </a:xfrm>
            <a:grpFill/>
          </p:grpSpPr>
          <p:cxnSp>
            <p:nvCxnSpPr>
              <p:cNvPr id="1262" name="Straight Connector 1261">
                <a:extLst>
                  <a:ext uri="{FF2B5EF4-FFF2-40B4-BE49-F238E27FC236}">
                    <a16:creationId xmlns:a16="http://schemas.microsoft.com/office/drawing/2014/main" id="{17338CD8-4C30-442B-8FDE-D35A2424ADF6}"/>
                  </a:ext>
                </a:extLst>
              </p:cNvPr>
              <p:cNvCxnSpPr>
                <a:cxnSpLocks/>
              </p:cNvCxnSpPr>
              <p:nvPr/>
            </p:nvCxnSpPr>
            <p:spPr>
              <a:xfrm flipV="1">
                <a:off x="5679281" y="2512218"/>
                <a:ext cx="0" cy="383382"/>
              </a:xfrm>
              <a:prstGeom prst="line">
                <a:avLst/>
              </a:prstGeom>
              <a:grpFill/>
              <a:ln w="19050">
                <a:solidFill>
                  <a:srgbClr val="007DA0"/>
                </a:solidFill>
              </a:ln>
            </p:spPr>
            <p:style>
              <a:lnRef idx="1">
                <a:schemeClr val="accent1"/>
              </a:lnRef>
              <a:fillRef idx="0">
                <a:schemeClr val="accent1"/>
              </a:fillRef>
              <a:effectRef idx="0">
                <a:schemeClr val="accent1"/>
              </a:effectRef>
              <a:fontRef idx="minor">
                <a:schemeClr val="tx1"/>
              </a:fontRef>
            </p:style>
          </p:cxnSp>
          <p:sp>
            <p:nvSpPr>
              <p:cNvPr id="1263" name="Oval 1262">
                <a:extLst>
                  <a:ext uri="{FF2B5EF4-FFF2-40B4-BE49-F238E27FC236}">
                    <a16:creationId xmlns:a16="http://schemas.microsoft.com/office/drawing/2014/main" id="{9FFD8B46-7D45-4A22-A9B2-8ABE3B137BEB}"/>
                  </a:ext>
                </a:extLst>
              </p:cNvPr>
              <p:cNvSpPr/>
              <p:nvPr/>
            </p:nvSpPr>
            <p:spPr>
              <a:xfrm>
                <a:off x="5643563" y="2678906"/>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282" name="Group 1281">
            <a:extLst>
              <a:ext uri="{FF2B5EF4-FFF2-40B4-BE49-F238E27FC236}">
                <a16:creationId xmlns:a16="http://schemas.microsoft.com/office/drawing/2014/main" id="{2F139189-5C30-45AC-84C9-66C1E1DD3F1A}"/>
              </a:ext>
            </a:extLst>
          </p:cNvPr>
          <p:cNvGrpSpPr/>
          <p:nvPr/>
        </p:nvGrpSpPr>
        <p:grpSpPr>
          <a:xfrm>
            <a:off x="5641181" y="2074065"/>
            <a:ext cx="666751" cy="1040609"/>
            <a:chOff x="5643562" y="2074065"/>
            <a:chExt cx="666751" cy="1040609"/>
          </a:xfrm>
          <a:solidFill>
            <a:srgbClr val="002060"/>
          </a:solidFill>
        </p:grpSpPr>
        <p:sp>
          <p:nvSpPr>
            <p:cNvPr id="1283" name="Freeform: Shape 1282">
              <a:extLst>
                <a:ext uri="{FF2B5EF4-FFF2-40B4-BE49-F238E27FC236}">
                  <a16:creationId xmlns:a16="http://schemas.microsoft.com/office/drawing/2014/main" id="{FC0909CA-C654-4DB3-A388-561EA8816222}"/>
                </a:ext>
              </a:extLst>
            </p:cNvPr>
            <p:cNvSpPr/>
            <p:nvPr/>
          </p:nvSpPr>
          <p:spPr>
            <a:xfrm>
              <a:off x="5691188" y="2245519"/>
              <a:ext cx="107156" cy="404812"/>
            </a:xfrm>
            <a:custGeom>
              <a:avLst/>
              <a:gdLst>
                <a:gd name="connsiteX0" fmla="*/ 0 w 107156"/>
                <a:gd name="connsiteY0" fmla="*/ 404812 h 404812"/>
                <a:gd name="connsiteX1" fmla="*/ 40481 w 107156"/>
                <a:gd name="connsiteY1" fmla="*/ 116681 h 404812"/>
                <a:gd name="connsiteX2" fmla="*/ 107156 w 107156"/>
                <a:gd name="connsiteY2" fmla="*/ 0 h 404812"/>
              </a:gdLst>
              <a:ahLst/>
              <a:cxnLst>
                <a:cxn ang="0">
                  <a:pos x="connsiteX0" y="connsiteY0"/>
                </a:cxn>
                <a:cxn ang="0">
                  <a:pos x="connsiteX1" y="connsiteY1"/>
                </a:cxn>
                <a:cxn ang="0">
                  <a:pos x="connsiteX2" y="connsiteY2"/>
                </a:cxn>
              </a:cxnLst>
              <a:rect l="l" t="t" r="r" b="b"/>
              <a:pathLst>
                <a:path w="107156" h="404812">
                  <a:moveTo>
                    <a:pt x="0" y="404812"/>
                  </a:moveTo>
                  <a:lnTo>
                    <a:pt x="40481" y="116681"/>
                  </a:lnTo>
                  <a:lnTo>
                    <a:pt x="107156" y="0"/>
                  </a:lnTo>
                </a:path>
              </a:pathLst>
            </a:cu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84" name="Group 1283">
              <a:extLst>
                <a:ext uri="{FF2B5EF4-FFF2-40B4-BE49-F238E27FC236}">
                  <a16:creationId xmlns:a16="http://schemas.microsoft.com/office/drawing/2014/main" id="{86906898-524C-4BD3-9030-7158C1BBEE83}"/>
                </a:ext>
              </a:extLst>
            </p:cNvPr>
            <p:cNvGrpSpPr/>
            <p:nvPr/>
          </p:nvGrpSpPr>
          <p:grpSpPr>
            <a:xfrm>
              <a:off x="5643562" y="2778918"/>
              <a:ext cx="71438" cy="335756"/>
              <a:chOff x="6972300" y="2126456"/>
              <a:chExt cx="71438" cy="335756"/>
            </a:xfrm>
            <a:grpFill/>
          </p:grpSpPr>
          <p:cxnSp>
            <p:nvCxnSpPr>
              <p:cNvPr id="1298" name="Straight Connector 1297">
                <a:extLst>
                  <a:ext uri="{FF2B5EF4-FFF2-40B4-BE49-F238E27FC236}">
                    <a16:creationId xmlns:a16="http://schemas.microsoft.com/office/drawing/2014/main" id="{8FF6FFCA-B662-4495-B272-D0E1DBD8E5F6}"/>
                  </a:ext>
                </a:extLst>
              </p:cNvPr>
              <p:cNvCxnSpPr>
                <a:cxnSpLocks/>
              </p:cNvCxnSpPr>
              <p:nvPr/>
            </p:nvCxnSpPr>
            <p:spPr>
              <a:xfrm flipV="1">
                <a:off x="7008019" y="2126456"/>
                <a:ext cx="0" cy="335756"/>
              </a:xfrm>
              <a:prstGeom prst="line">
                <a:avLst/>
              </a:prstGeom>
              <a:grpFill/>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299" name="Oval 1298">
                <a:extLst>
                  <a:ext uri="{FF2B5EF4-FFF2-40B4-BE49-F238E27FC236}">
                    <a16:creationId xmlns:a16="http://schemas.microsoft.com/office/drawing/2014/main" id="{6FF249D3-CC9D-4E1D-BF66-6F5D956D219B}"/>
                  </a:ext>
                </a:extLst>
              </p:cNvPr>
              <p:cNvSpPr/>
              <p:nvPr/>
            </p:nvSpPr>
            <p:spPr>
              <a:xfrm>
                <a:off x="6972300" y="2250278"/>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85" name="Oval 1284">
              <a:extLst>
                <a:ext uri="{FF2B5EF4-FFF2-40B4-BE49-F238E27FC236}">
                  <a16:creationId xmlns:a16="http://schemas.microsoft.com/office/drawing/2014/main" id="{8077956B-6790-48D4-A38E-31A909E83D23}"/>
                </a:ext>
              </a:extLst>
            </p:cNvPr>
            <p:cNvSpPr/>
            <p:nvPr/>
          </p:nvSpPr>
          <p:spPr>
            <a:xfrm>
              <a:off x="5655469" y="2602703"/>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86" name="Group 1285">
              <a:extLst>
                <a:ext uri="{FF2B5EF4-FFF2-40B4-BE49-F238E27FC236}">
                  <a16:creationId xmlns:a16="http://schemas.microsoft.com/office/drawing/2014/main" id="{842787BF-3C14-426C-AB6C-EBE99C4282D8}"/>
                </a:ext>
              </a:extLst>
            </p:cNvPr>
            <p:cNvGrpSpPr/>
            <p:nvPr/>
          </p:nvGrpSpPr>
          <p:grpSpPr>
            <a:xfrm>
              <a:off x="5703094" y="2228850"/>
              <a:ext cx="71438" cy="226220"/>
              <a:chOff x="6977063" y="2159794"/>
              <a:chExt cx="71438" cy="226220"/>
            </a:xfrm>
            <a:grpFill/>
          </p:grpSpPr>
          <p:cxnSp>
            <p:nvCxnSpPr>
              <p:cNvPr id="1296" name="Straight Connector 1295">
                <a:extLst>
                  <a:ext uri="{FF2B5EF4-FFF2-40B4-BE49-F238E27FC236}">
                    <a16:creationId xmlns:a16="http://schemas.microsoft.com/office/drawing/2014/main" id="{7644A9F2-F368-4E5B-8B41-69316E321ADD}"/>
                  </a:ext>
                </a:extLst>
              </p:cNvPr>
              <p:cNvCxnSpPr>
                <a:cxnSpLocks/>
              </p:cNvCxnSpPr>
              <p:nvPr/>
            </p:nvCxnSpPr>
            <p:spPr>
              <a:xfrm flipV="1">
                <a:off x="7012782" y="2159794"/>
                <a:ext cx="0" cy="226220"/>
              </a:xfrm>
              <a:prstGeom prst="line">
                <a:avLst/>
              </a:prstGeom>
              <a:grpFill/>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297" name="Oval 1296">
                <a:extLst>
                  <a:ext uri="{FF2B5EF4-FFF2-40B4-BE49-F238E27FC236}">
                    <a16:creationId xmlns:a16="http://schemas.microsoft.com/office/drawing/2014/main" id="{A8509730-33B1-46F0-B80E-AF5BEFC1995C}"/>
                  </a:ext>
                </a:extLst>
              </p:cNvPr>
              <p:cNvSpPr/>
              <p:nvPr/>
            </p:nvSpPr>
            <p:spPr>
              <a:xfrm>
                <a:off x="6977063" y="2250278"/>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87" name="Group 1286">
              <a:extLst>
                <a:ext uri="{FF2B5EF4-FFF2-40B4-BE49-F238E27FC236}">
                  <a16:creationId xmlns:a16="http://schemas.microsoft.com/office/drawing/2014/main" id="{4BCD31CC-DC75-4BDF-953E-CBBADC107B98}"/>
                </a:ext>
              </a:extLst>
            </p:cNvPr>
            <p:cNvGrpSpPr/>
            <p:nvPr/>
          </p:nvGrpSpPr>
          <p:grpSpPr>
            <a:xfrm>
              <a:off x="5762625" y="2176464"/>
              <a:ext cx="71438" cy="140492"/>
              <a:chOff x="6977063" y="2209802"/>
              <a:chExt cx="71438" cy="140492"/>
            </a:xfrm>
            <a:grpFill/>
          </p:grpSpPr>
          <p:cxnSp>
            <p:nvCxnSpPr>
              <p:cNvPr id="1294" name="Straight Connector 1293">
                <a:extLst>
                  <a:ext uri="{FF2B5EF4-FFF2-40B4-BE49-F238E27FC236}">
                    <a16:creationId xmlns:a16="http://schemas.microsoft.com/office/drawing/2014/main" id="{FDAC1732-2E6F-41A9-AD09-3F4E947BE541}"/>
                  </a:ext>
                </a:extLst>
              </p:cNvPr>
              <p:cNvCxnSpPr>
                <a:cxnSpLocks/>
              </p:cNvCxnSpPr>
              <p:nvPr/>
            </p:nvCxnSpPr>
            <p:spPr>
              <a:xfrm flipV="1">
                <a:off x="7012782" y="2209802"/>
                <a:ext cx="0" cy="140492"/>
              </a:xfrm>
              <a:prstGeom prst="line">
                <a:avLst/>
              </a:prstGeom>
              <a:grpFill/>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295" name="Oval 1294">
                <a:extLst>
                  <a:ext uri="{FF2B5EF4-FFF2-40B4-BE49-F238E27FC236}">
                    <a16:creationId xmlns:a16="http://schemas.microsoft.com/office/drawing/2014/main" id="{EFAA9C36-EA7D-49D9-B5B3-0B11F0E41FBB}"/>
                  </a:ext>
                </a:extLst>
              </p:cNvPr>
              <p:cNvSpPr/>
              <p:nvPr/>
            </p:nvSpPr>
            <p:spPr>
              <a:xfrm>
                <a:off x="6977063" y="2250278"/>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88" name="Group 1287">
              <a:extLst>
                <a:ext uri="{FF2B5EF4-FFF2-40B4-BE49-F238E27FC236}">
                  <a16:creationId xmlns:a16="http://schemas.microsoft.com/office/drawing/2014/main" id="{AFFBB02E-2A50-45BE-9663-73246780406F}"/>
                </a:ext>
              </a:extLst>
            </p:cNvPr>
            <p:cNvGrpSpPr/>
            <p:nvPr/>
          </p:nvGrpSpPr>
          <p:grpSpPr>
            <a:xfrm>
              <a:off x="5881688" y="2140745"/>
              <a:ext cx="71438" cy="138111"/>
              <a:chOff x="6977063" y="2216946"/>
              <a:chExt cx="71438" cy="138111"/>
            </a:xfrm>
            <a:grpFill/>
          </p:grpSpPr>
          <p:cxnSp>
            <p:nvCxnSpPr>
              <p:cNvPr id="1292" name="Straight Connector 1291">
                <a:extLst>
                  <a:ext uri="{FF2B5EF4-FFF2-40B4-BE49-F238E27FC236}">
                    <a16:creationId xmlns:a16="http://schemas.microsoft.com/office/drawing/2014/main" id="{6D260856-77BA-4770-829B-DC145AE78D36}"/>
                  </a:ext>
                </a:extLst>
              </p:cNvPr>
              <p:cNvCxnSpPr>
                <a:cxnSpLocks/>
              </p:cNvCxnSpPr>
              <p:nvPr/>
            </p:nvCxnSpPr>
            <p:spPr>
              <a:xfrm flipV="1">
                <a:off x="7012782" y="2216946"/>
                <a:ext cx="0" cy="138111"/>
              </a:xfrm>
              <a:prstGeom prst="line">
                <a:avLst/>
              </a:prstGeom>
              <a:grpFill/>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293" name="Oval 1292">
                <a:extLst>
                  <a:ext uri="{FF2B5EF4-FFF2-40B4-BE49-F238E27FC236}">
                    <a16:creationId xmlns:a16="http://schemas.microsoft.com/office/drawing/2014/main" id="{5EF326A2-CC35-4C9C-9030-23DD54161882}"/>
                  </a:ext>
                </a:extLst>
              </p:cNvPr>
              <p:cNvSpPr/>
              <p:nvPr/>
            </p:nvSpPr>
            <p:spPr>
              <a:xfrm>
                <a:off x="6977063" y="2250278"/>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89" name="Oval 1288">
              <a:extLst>
                <a:ext uri="{FF2B5EF4-FFF2-40B4-BE49-F238E27FC236}">
                  <a16:creationId xmlns:a16="http://schemas.microsoft.com/office/drawing/2014/main" id="{77C2591C-DF2F-495E-B234-4904C42136FC}"/>
                </a:ext>
              </a:extLst>
            </p:cNvPr>
            <p:cNvSpPr/>
            <p:nvPr/>
          </p:nvSpPr>
          <p:spPr>
            <a:xfrm>
              <a:off x="6115050" y="2090733"/>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0" name="Oval 1289">
              <a:extLst>
                <a:ext uri="{FF2B5EF4-FFF2-40B4-BE49-F238E27FC236}">
                  <a16:creationId xmlns:a16="http://schemas.microsoft.com/office/drawing/2014/main" id="{E4F13DE2-8A7D-486E-A826-4F2432CEF40A}"/>
                </a:ext>
              </a:extLst>
            </p:cNvPr>
            <p:cNvSpPr/>
            <p:nvPr/>
          </p:nvSpPr>
          <p:spPr>
            <a:xfrm>
              <a:off x="6176963" y="2090733"/>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1" name="Oval 1290">
              <a:extLst>
                <a:ext uri="{FF2B5EF4-FFF2-40B4-BE49-F238E27FC236}">
                  <a16:creationId xmlns:a16="http://schemas.microsoft.com/office/drawing/2014/main" id="{15E40DBB-4228-4273-A210-25FFA24E2A2B}"/>
                </a:ext>
              </a:extLst>
            </p:cNvPr>
            <p:cNvSpPr/>
            <p:nvPr/>
          </p:nvSpPr>
          <p:spPr>
            <a:xfrm>
              <a:off x="6238875" y="2074065"/>
              <a:ext cx="71438" cy="71438"/>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00" name="Group 1299">
            <a:extLst>
              <a:ext uri="{FF2B5EF4-FFF2-40B4-BE49-F238E27FC236}">
                <a16:creationId xmlns:a16="http://schemas.microsoft.com/office/drawing/2014/main" id="{EAA7E7A2-9505-465D-A3A7-0DC92027FCD1}"/>
              </a:ext>
            </a:extLst>
          </p:cNvPr>
          <p:cNvGrpSpPr/>
          <p:nvPr/>
        </p:nvGrpSpPr>
        <p:grpSpPr>
          <a:xfrm>
            <a:off x="8552220" y="1623049"/>
            <a:ext cx="3021350" cy="3565545"/>
            <a:chOff x="8552220" y="1623049"/>
            <a:chExt cx="3021350" cy="3565545"/>
          </a:xfrm>
        </p:grpSpPr>
        <p:grpSp>
          <p:nvGrpSpPr>
            <p:cNvPr id="1301" name="Group 1300">
              <a:extLst>
                <a:ext uri="{FF2B5EF4-FFF2-40B4-BE49-F238E27FC236}">
                  <a16:creationId xmlns:a16="http://schemas.microsoft.com/office/drawing/2014/main" id="{89245183-B895-462E-9438-B153E6B0B2DA}"/>
                </a:ext>
              </a:extLst>
            </p:cNvPr>
            <p:cNvGrpSpPr/>
            <p:nvPr/>
          </p:nvGrpSpPr>
          <p:grpSpPr>
            <a:xfrm>
              <a:off x="8556179" y="3445668"/>
              <a:ext cx="2799681" cy="1742926"/>
              <a:chOff x="5538794" y="3445668"/>
              <a:chExt cx="2799681" cy="1742926"/>
            </a:xfrm>
          </p:grpSpPr>
          <p:grpSp>
            <p:nvGrpSpPr>
              <p:cNvPr id="1480" name="Group 1479">
                <a:extLst>
                  <a:ext uri="{FF2B5EF4-FFF2-40B4-BE49-F238E27FC236}">
                    <a16:creationId xmlns:a16="http://schemas.microsoft.com/office/drawing/2014/main" id="{026A1344-0FED-4133-824B-BE2E10E13947}"/>
                  </a:ext>
                </a:extLst>
              </p:cNvPr>
              <p:cNvGrpSpPr/>
              <p:nvPr/>
            </p:nvGrpSpPr>
            <p:grpSpPr>
              <a:xfrm>
                <a:off x="5538794" y="3452812"/>
                <a:ext cx="2767006" cy="1483519"/>
                <a:chOff x="5538794" y="1876425"/>
                <a:chExt cx="2767006" cy="1483519"/>
              </a:xfrm>
            </p:grpSpPr>
            <p:grpSp>
              <p:nvGrpSpPr>
                <p:cNvPr id="1506" name="Group 1505">
                  <a:extLst>
                    <a:ext uri="{FF2B5EF4-FFF2-40B4-BE49-F238E27FC236}">
                      <a16:creationId xmlns:a16="http://schemas.microsoft.com/office/drawing/2014/main" id="{EBDF7595-C5D6-4E9B-BC00-2713908CDD5D}"/>
                    </a:ext>
                  </a:extLst>
                </p:cNvPr>
                <p:cNvGrpSpPr/>
                <p:nvPr/>
              </p:nvGrpSpPr>
              <p:grpSpPr>
                <a:xfrm>
                  <a:off x="5538794" y="1976436"/>
                  <a:ext cx="2767006" cy="1183482"/>
                  <a:chOff x="5538794" y="1976436"/>
                  <a:chExt cx="2767006" cy="1183482"/>
                </a:xfrm>
              </p:grpSpPr>
              <p:cxnSp>
                <p:nvCxnSpPr>
                  <p:cNvPr id="1531" name="Straight Connector 1530">
                    <a:extLst>
                      <a:ext uri="{FF2B5EF4-FFF2-40B4-BE49-F238E27FC236}">
                        <a16:creationId xmlns:a16="http://schemas.microsoft.com/office/drawing/2014/main" id="{32CF4F6D-3591-4778-8DA3-B25CA28F0A7C}"/>
                      </a:ext>
                    </a:extLst>
                  </p:cNvPr>
                  <p:cNvCxnSpPr>
                    <a:cxnSpLocks/>
                  </p:cNvCxnSpPr>
                  <p:nvPr/>
                </p:nvCxnSpPr>
                <p:spPr>
                  <a:xfrm flipH="1">
                    <a:off x="5538794" y="3159918"/>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32" name="Straight Connector 1531">
                    <a:extLst>
                      <a:ext uri="{FF2B5EF4-FFF2-40B4-BE49-F238E27FC236}">
                        <a16:creationId xmlns:a16="http://schemas.microsoft.com/office/drawing/2014/main" id="{830C8A71-2C5E-4AE0-8ADB-B84D046C3FB1}"/>
                      </a:ext>
                    </a:extLst>
                  </p:cNvPr>
                  <p:cNvCxnSpPr>
                    <a:cxnSpLocks/>
                  </p:cNvCxnSpPr>
                  <p:nvPr/>
                </p:nvCxnSpPr>
                <p:spPr>
                  <a:xfrm flipH="1">
                    <a:off x="5538794" y="2978943"/>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33" name="Straight Connector 1532">
                    <a:extLst>
                      <a:ext uri="{FF2B5EF4-FFF2-40B4-BE49-F238E27FC236}">
                        <a16:creationId xmlns:a16="http://schemas.microsoft.com/office/drawing/2014/main" id="{3565D23F-54C6-492B-BD3F-7FBF2ED047D8}"/>
                      </a:ext>
                    </a:extLst>
                  </p:cNvPr>
                  <p:cNvCxnSpPr>
                    <a:cxnSpLocks/>
                  </p:cNvCxnSpPr>
                  <p:nvPr/>
                </p:nvCxnSpPr>
                <p:spPr>
                  <a:xfrm flipH="1">
                    <a:off x="5538794" y="2807493"/>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34" name="Straight Connector 1533">
                    <a:extLst>
                      <a:ext uri="{FF2B5EF4-FFF2-40B4-BE49-F238E27FC236}">
                        <a16:creationId xmlns:a16="http://schemas.microsoft.com/office/drawing/2014/main" id="{0F4AE33F-49A6-4A7C-ABE0-390DC9FEE0AB}"/>
                      </a:ext>
                    </a:extLst>
                  </p:cNvPr>
                  <p:cNvCxnSpPr>
                    <a:cxnSpLocks/>
                  </p:cNvCxnSpPr>
                  <p:nvPr/>
                </p:nvCxnSpPr>
                <p:spPr>
                  <a:xfrm flipH="1">
                    <a:off x="5538794" y="2728912"/>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35" name="Straight Connector 1534">
                    <a:extLst>
                      <a:ext uri="{FF2B5EF4-FFF2-40B4-BE49-F238E27FC236}">
                        <a16:creationId xmlns:a16="http://schemas.microsoft.com/office/drawing/2014/main" id="{4AAF9A62-4528-4D03-B009-597F9488D815}"/>
                      </a:ext>
                    </a:extLst>
                  </p:cNvPr>
                  <p:cNvCxnSpPr>
                    <a:cxnSpLocks/>
                  </p:cNvCxnSpPr>
                  <p:nvPr/>
                </p:nvCxnSpPr>
                <p:spPr>
                  <a:xfrm flipH="1">
                    <a:off x="5538794" y="2647949"/>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36" name="Straight Connector 1535">
                    <a:extLst>
                      <a:ext uri="{FF2B5EF4-FFF2-40B4-BE49-F238E27FC236}">
                        <a16:creationId xmlns:a16="http://schemas.microsoft.com/office/drawing/2014/main" id="{7E274FB7-5083-4351-B5C1-0C17803C13B8}"/>
                      </a:ext>
                    </a:extLst>
                  </p:cNvPr>
                  <p:cNvCxnSpPr>
                    <a:cxnSpLocks/>
                  </p:cNvCxnSpPr>
                  <p:nvPr/>
                </p:nvCxnSpPr>
                <p:spPr>
                  <a:xfrm flipH="1">
                    <a:off x="5538794" y="2569368"/>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37" name="Straight Connector 1536">
                    <a:extLst>
                      <a:ext uri="{FF2B5EF4-FFF2-40B4-BE49-F238E27FC236}">
                        <a16:creationId xmlns:a16="http://schemas.microsoft.com/office/drawing/2014/main" id="{496B8D1F-1BF7-4B81-A881-CE850E44115C}"/>
                      </a:ext>
                    </a:extLst>
                  </p:cNvPr>
                  <p:cNvCxnSpPr>
                    <a:cxnSpLocks/>
                  </p:cNvCxnSpPr>
                  <p:nvPr/>
                </p:nvCxnSpPr>
                <p:spPr>
                  <a:xfrm flipH="1">
                    <a:off x="5538794" y="2495549"/>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38" name="Straight Connector 1537">
                    <a:extLst>
                      <a:ext uri="{FF2B5EF4-FFF2-40B4-BE49-F238E27FC236}">
                        <a16:creationId xmlns:a16="http://schemas.microsoft.com/office/drawing/2014/main" id="{A0C3FCED-948A-47A3-A6CE-7177F7143082}"/>
                      </a:ext>
                    </a:extLst>
                  </p:cNvPr>
                  <p:cNvCxnSpPr>
                    <a:cxnSpLocks/>
                  </p:cNvCxnSpPr>
                  <p:nvPr/>
                </p:nvCxnSpPr>
                <p:spPr>
                  <a:xfrm flipH="1">
                    <a:off x="5538794" y="2300287"/>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39" name="Straight Connector 1538">
                    <a:extLst>
                      <a:ext uri="{FF2B5EF4-FFF2-40B4-BE49-F238E27FC236}">
                        <a16:creationId xmlns:a16="http://schemas.microsoft.com/office/drawing/2014/main" id="{0426CBD9-71A9-4A7D-BA59-7BAC6C623B78}"/>
                      </a:ext>
                    </a:extLst>
                  </p:cNvPr>
                  <p:cNvCxnSpPr>
                    <a:cxnSpLocks/>
                  </p:cNvCxnSpPr>
                  <p:nvPr/>
                </p:nvCxnSpPr>
                <p:spPr>
                  <a:xfrm flipH="1">
                    <a:off x="5538794" y="2383630"/>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0" name="Straight Connector 1539">
                    <a:extLst>
                      <a:ext uri="{FF2B5EF4-FFF2-40B4-BE49-F238E27FC236}">
                        <a16:creationId xmlns:a16="http://schemas.microsoft.com/office/drawing/2014/main" id="{B1F23895-1802-44BE-A298-A1B4C38AB8F8}"/>
                      </a:ext>
                    </a:extLst>
                  </p:cNvPr>
                  <p:cNvCxnSpPr>
                    <a:cxnSpLocks/>
                  </p:cNvCxnSpPr>
                  <p:nvPr/>
                </p:nvCxnSpPr>
                <p:spPr>
                  <a:xfrm flipH="1">
                    <a:off x="5538794" y="2207418"/>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1" name="Straight Connector 1540">
                    <a:extLst>
                      <a:ext uri="{FF2B5EF4-FFF2-40B4-BE49-F238E27FC236}">
                        <a16:creationId xmlns:a16="http://schemas.microsoft.com/office/drawing/2014/main" id="{0B8ACF7D-FE48-467D-B3BF-5B17E8666CE1}"/>
                      </a:ext>
                    </a:extLst>
                  </p:cNvPr>
                  <p:cNvCxnSpPr>
                    <a:cxnSpLocks/>
                  </p:cNvCxnSpPr>
                  <p:nvPr/>
                </p:nvCxnSpPr>
                <p:spPr>
                  <a:xfrm flipH="1">
                    <a:off x="5538794" y="2131218"/>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2" name="Straight Connector 1541">
                    <a:extLst>
                      <a:ext uri="{FF2B5EF4-FFF2-40B4-BE49-F238E27FC236}">
                        <a16:creationId xmlns:a16="http://schemas.microsoft.com/office/drawing/2014/main" id="{F0B15204-4FDA-4D48-A986-D8F10241B939}"/>
                      </a:ext>
                    </a:extLst>
                  </p:cNvPr>
                  <p:cNvCxnSpPr>
                    <a:cxnSpLocks/>
                  </p:cNvCxnSpPr>
                  <p:nvPr/>
                </p:nvCxnSpPr>
                <p:spPr>
                  <a:xfrm flipH="1">
                    <a:off x="5538794" y="2052637"/>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3" name="Straight Connector 1542">
                    <a:extLst>
                      <a:ext uri="{FF2B5EF4-FFF2-40B4-BE49-F238E27FC236}">
                        <a16:creationId xmlns:a16="http://schemas.microsoft.com/office/drawing/2014/main" id="{FEE4C08B-EC83-4C68-9195-79A2601BB727}"/>
                      </a:ext>
                    </a:extLst>
                  </p:cNvPr>
                  <p:cNvCxnSpPr>
                    <a:cxnSpLocks/>
                  </p:cNvCxnSpPr>
                  <p:nvPr/>
                </p:nvCxnSpPr>
                <p:spPr>
                  <a:xfrm flipH="1">
                    <a:off x="5538794" y="1976436"/>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507" name="Group 1506">
                  <a:extLst>
                    <a:ext uri="{FF2B5EF4-FFF2-40B4-BE49-F238E27FC236}">
                      <a16:creationId xmlns:a16="http://schemas.microsoft.com/office/drawing/2014/main" id="{56B21CB1-2A13-4A1A-AF49-9A2016A9DC9C}"/>
                    </a:ext>
                  </a:extLst>
                </p:cNvPr>
                <p:cNvGrpSpPr/>
                <p:nvPr/>
              </p:nvGrpSpPr>
              <p:grpSpPr>
                <a:xfrm>
                  <a:off x="5676900" y="1876425"/>
                  <a:ext cx="2583656" cy="1483519"/>
                  <a:chOff x="5676900" y="1876425"/>
                  <a:chExt cx="2574132" cy="1483519"/>
                </a:xfrm>
              </p:grpSpPr>
              <p:cxnSp>
                <p:nvCxnSpPr>
                  <p:cNvPr id="1508" name="Straight Connector 1507">
                    <a:extLst>
                      <a:ext uri="{FF2B5EF4-FFF2-40B4-BE49-F238E27FC236}">
                        <a16:creationId xmlns:a16="http://schemas.microsoft.com/office/drawing/2014/main" id="{7A039060-3333-4513-BDC0-AA91642644B8}"/>
                      </a:ext>
                    </a:extLst>
                  </p:cNvPr>
                  <p:cNvCxnSpPr/>
                  <p:nvPr/>
                </p:nvCxnSpPr>
                <p:spPr>
                  <a:xfrm>
                    <a:off x="5676900"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09" name="Straight Connector 1508">
                    <a:extLst>
                      <a:ext uri="{FF2B5EF4-FFF2-40B4-BE49-F238E27FC236}">
                        <a16:creationId xmlns:a16="http://schemas.microsoft.com/office/drawing/2014/main" id="{EB7D3515-7F62-40D9-8507-3737DE025B1F}"/>
                      </a:ext>
                    </a:extLst>
                  </p:cNvPr>
                  <p:cNvCxnSpPr/>
                  <p:nvPr/>
                </p:nvCxnSpPr>
                <p:spPr>
                  <a:xfrm>
                    <a:off x="5793906"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10" name="Straight Connector 1509">
                    <a:extLst>
                      <a:ext uri="{FF2B5EF4-FFF2-40B4-BE49-F238E27FC236}">
                        <a16:creationId xmlns:a16="http://schemas.microsoft.com/office/drawing/2014/main" id="{21A9A345-1803-49C2-8A8A-5DC2A80E41C7}"/>
                      </a:ext>
                    </a:extLst>
                  </p:cNvPr>
                  <p:cNvCxnSpPr/>
                  <p:nvPr/>
                </p:nvCxnSpPr>
                <p:spPr>
                  <a:xfrm>
                    <a:off x="5910912"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11" name="Straight Connector 1510">
                    <a:extLst>
                      <a:ext uri="{FF2B5EF4-FFF2-40B4-BE49-F238E27FC236}">
                        <a16:creationId xmlns:a16="http://schemas.microsoft.com/office/drawing/2014/main" id="{AEDECD64-09E8-44D3-98E2-BAB4B6DBB71D}"/>
                      </a:ext>
                    </a:extLst>
                  </p:cNvPr>
                  <p:cNvCxnSpPr/>
                  <p:nvPr/>
                </p:nvCxnSpPr>
                <p:spPr>
                  <a:xfrm>
                    <a:off x="6027918"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12" name="Straight Connector 1511">
                    <a:extLst>
                      <a:ext uri="{FF2B5EF4-FFF2-40B4-BE49-F238E27FC236}">
                        <a16:creationId xmlns:a16="http://schemas.microsoft.com/office/drawing/2014/main" id="{A0612B74-EBFE-4A45-A475-A552F19D56FF}"/>
                      </a:ext>
                    </a:extLst>
                  </p:cNvPr>
                  <p:cNvCxnSpPr/>
                  <p:nvPr/>
                </p:nvCxnSpPr>
                <p:spPr>
                  <a:xfrm>
                    <a:off x="6144924"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13" name="Straight Connector 1512">
                    <a:extLst>
                      <a:ext uri="{FF2B5EF4-FFF2-40B4-BE49-F238E27FC236}">
                        <a16:creationId xmlns:a16="http://schemas.microsoft.com/office/drawing/2014/main" id="{2842B554-9BA1-4A5C-B75F-5AA1FBC4A8FE}"/>
                      </a:ext>
                    </a:extLst>
                  </p:cNvPr>
                  <p:cNvCxnSpPr/>
                  <p:nvPr/>
                </p:nvCxnSpPr>
                <p:spPr>
                  <a:xfrm>
                    <a:off x="6261930"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14" name="Straight Connector 1513">
                    <a:extLst>
                      <a:ext uri="{FF2B5EF4-FFF2-40B4-BE49-F238E27FC236}">
                        <a16:creationId xmlns:a16="http://schemas.microsoft.com/office/drawing/2014/main" id="{0DB4E6DE-78D6-4395-8B81-D9ECE9F3A29F}"/>
                      </a:ext>
                    </a:extLst>
                  </p:cNvPr>
                  <p:cNvCxnSpPr/>
                  <p:nvPr/>
                </p:nvCxnSpPr>
                <p:spPr>
                  <a:xfrm>
                    <a:off x="6378936"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15" name="Straight Connector 1514">
                    <a:extLst>
                      <a:ext uri="{FF2B5EF4-FFF2-40B4-BE49-F238E27FC236}">
                        <a16:creationId xmlns:a16="http://schemas.microsoft.com/office/drawing/2014/main" id="{E6D8DCCB-43AD-49E5-8A94-B0F8A1537F96}"/>
                      </a:ext>
                    </a:extLst>
                  </p:cNvPr>
                  <p:cNvCxnSpPr/>
                  <p:nvPr/>
                </p:nvCxnSpPr>
                <p:spPr>
                  <a:xfrm>
                    <a:off x="6495942"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16" name="Straight Connector 1515">
                    <a:extLst>
                      <a:ext uri="{FF2B5EF4-FFF2-40B4-BE49-F238E27FC236}">
                        <a16:creationId xmlns:a16="http://schemas.microsoft.com/office/drawing/2014/main" id="{6E06663B-56D5-4710-9D92-88BCE0D2F36C}"/>
                      </a:ext>
                    </a:extLst>
                  </p:cNvPr>
                  <p:cNvCxnSpPr/>
                  <p:nvPr/>
                </p:nvCxnSpPr>
                <p:spPr>
                  <a:xfrm>
                    <a:off x="6612948"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17" name="Straight Connector 1516">
                    <a:extLst>
                      <a:ext uri="{FF2B5EF4-FFF2-40B4-BE49-F238E27FC236}">
                        <a16:creationId xmlns:a16="http://schemas.microsoft.com/office/drawing/2014/main" id="{7CCF0B71-3A3C-4008-A0BA-56700827E5E6}"/>
                      </a:ext>
                    </a:extLst>
                  </p:cNvPr>
                  <p:cNvCxnSpPr/>
                  <p:nvPr/>
                </p:nvCxnSpPr>
                <p:spPr>
                  <a:xfrm>
                    <a:off x="6729954"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18" name="Straight Connector 1517">
                    <a:extLst>
                      <a:ext uri="{FF2B5EF4-FFF2-40B4-BE49-F238E27FC236}">
                        <a16:creationId xmlns:a16="http://schemas.microsoft.com/office/drawing/2014/main" id="{FEA5E5DB-8810-4209-8F97-168A4C844EC8}"/>
                      </a:ext>
                    </a:extLst>
                  </p:cNvPr>
                  <p:cNvCxnSpPr/>
                  <p:nvPr/>
                </p:nvCxnSpPr>
                <p:spPr>
                  <a:xfrm>
                    <a:off x="6846960"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19" name="Straight Connector 1518">
                    <a:extLst>
                      <a:ext uri="{FF2B5EF4-FFF2-40B4-BE49-F238E27FC236}">
                        <a16:creationId xmlns:a16="http://schemas.microsoft.com/office/drawing/2014/main" id="{EAFF3171-F56B-4F7B-AE16-27DE35F9BE45}"/>
                      </a:ext>
                    </a:extLst>
                  </p:cNvPr>
                  <p:cNvCxnSpPr/>
                  <p:nvPr/>
                </p:nvCxnSpPr>
                <p:spPr>
                  <a:xfrm>
                    <a:off x="6963966"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20" name="Straight Connector 1519">
                    <a:extLst>
                      <a:ext uri="{FF2B5EF4-FFF2-40B4-BE49-F238E27FC236}">
                        <a16:creationId xmlns:a16="http://schemas.microsoft.com/office/drawing/2014/main" id="{167E971C-F5BF-444B-8EC0-EF6AB42A2490}"/>
                      </a:ext>
                    </a:extLst>
                  </p:cNvPr>
                  <p:cNvCxnSpPr/>
                  <p:nvPr/>
                </p:nvCxnSpPr>
                <p:spPr>
                  <a:xfrm>
                    <a:off x="7080972"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21" name="Straight Connector 1520">
                    <a:extLst>
                      <a:ext uri="{FF2B5EF4-FFF2-40B4-BE49-F238E27FC236}">
                        <a16:creationId xmlns:a16="http://schemas.microsoft.com/office/drawing/2014/main" id="{02033246-55BB-4E31-8173-7B3D52B88AAB}"/>
                      </a:ext>
                    </a:extLst>
                  </p:cNvPr>
                  <p:cNvCxnSpPr/>
                  <p:nvPr/>
                </p:nvCxnSpPr>
                <p:spPr>
                  <a:xfrm>
                    <a:off x="7197978"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22" name="Straight Connector 1521">
                    <a:extLst>
                      <a:ext uri="{FF2B5EF4-FFF2-40B4-BE49-F238E27FC236}">
                        <a16:creationId xmlns:a16="http://schemas.microsoft.com/office/drawing/2014/main" id="{DF582E05-2739-4250-9BF9-8FACC2C06ADE}"/>
                      </a:ext>
                    </a:extLst>
                  </p:cNvPr>
                  <p:cNvCxnSpPr/>
                  <p:nvPr/>
                </p:nvCxnSpPr>
                <p:spPr>
                  <a:xfrm>
                    <a:off x="7314984"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23" name="Straight Connector 1522">
                    <a:extLst>
                      <a:ext uri="{FF2B5EF4-FFF2-40B4-BE49-F238E27FC236}">
                        <a16:creationId xmlns:a16="http://schemas.microsoft.com/office/drawing/2014/main" id="{54D99C7F-AAD2-45AB-A0EE-FC6D6B84DB3F}"/>
                      </a:ext>
                    </a:extLst>
                  </p:cNvPr>
                  <p:cNvCxnSpPr/>
                  <p:nvPr/>
                </p:nvCxnSpPr>
                <p:spPr>
                  <a:xfrm>
                    <a:off x="7431990"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24" name="Straight Connector 1523">
                    <a:extLst>
                      <a:ext uri="{FF2B5EF4-FFF2-40B4-BE49-F238E27FC236}">
                        <a16:creationId xmlns:a16="http://schemas.microsoft.com/office/drawing/2014/main" id="{875F937B-C671-4B51-974E-CBABD3640E74}"/>
                      </a:ext>
                    </a:extLst>
                  </p:cNvPr>
                  <p:cNvCxnSpPr/>
                  <p:nvPr/>
                </p:nvCxnSpPr>
                <p:spPr>
                  <a:xfrm>
                    <a:off x="7548996"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25" name="Straight Connector 1524">
                    <a:extLst>
                      <a:ext uri="{FF2B5EF4-FFF2-40B4-BE49-F238E27FC236}">
                        <a16:creationId xmlns:a16="http://schemas.microsoft.com/office/drawing/2014/main" id="{90E2A2D3-38BC-4F97-92ED-4AFCCD7A27E5}"/>
                      </a:ext>
                    </a:extLst>
                  </p:cNvPr>
                  <p:cNvCxnSpPr/>
                  <p:nvPr/>
                </p:nvCxnSpPr>
                <p:spPr>
                  <a:xfrm>
                    <a:off x="7666002"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26" name="Straight Connector 1525">
                    <a:extLst>
                      <a:ext uri="{FF2B5EF4-FFF2-40B4-BE49-F238E27FC236}">
                        <a16:creationId xmlns:a16="http://schemas.microsoft.com/office/drawing/2014/main" id="{2CA404BA-27A9-4C9A-8F87-E120C7DBA00B}"/>
                      </a:ext>
                    </a:extLst>
                  </p:cNvPr>
                  <p:cNvCxnSpPr/>
                  <p:nvPr/>
                </p:nvCxnSpPr>
                <p:spPr>
                  <a:xfrm>
                    <a:off x="7783008"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27" name="Straight Connector 1526">
                    <a:extLst>
                      <a:ext uri="{FF2B5EF4-FFF2-40B4-BE49-F238E27FC236}">
                        <a16:creationId xmlns:a16="http://schemas.microsoft.com/office/drawing/2014/main" id="{AAF20EC6-7C53-43CF-8A76-FA92DCF512DF}"/>
                      </a:ext>
                    </a:extLst>
                  </p:cNvPr>
                  <p:cNvCxnSpPr/>
                  <p:nvPr/>
                </p:nvCxnSpPr>
                <p:spPr>
                  <a:xfrm>
                    <a:off x="7900014"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28" name="Straight Connector 1527">
                    <a:extLst>
                      <a:ext uri="{FF2B5EF4-FFF2-40B4-BE49-F238E27FC236}">
                        <a16:creationId xmlns:a16="http://schemas.microsoft.com/office/drawing/2014/main" id="{9E8D66FC-BC77-4ABC-B611-889FF085AA76}"/>
                      </a:ext>
                    </a:extLst>
                  </p:cNvPr>
                  <p:cNvCxnSpPr/>
                  <p:nvPr/>
                </p:nvCxnSpPr>
                <p:spPr>
                  <a:xfrm>
                    <a:off x="8017020"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29" name="Straight Connector 1528">
                    <a:extLst>
                      <a:ext uri="{FF2B5EF4-FFF2-40B4-BE49-F238E27FC236}">
                        <a16:creationId xmlns:a16="http://schemas.microsoft.com/office/drawing/2014/main" id="{C5D60CD2-EF32-42F7-886C-9DF334E5C330}"/>
                      </a:ext>
                    </a:extLst>
                  </p:cNvPr>
                  <p:cNvCxnSpPr/>
                  <p:nvPr/>
                </p:nvCxnSpPr>
                <p:spPr>
                  <a:xfrm>
                    <a:off x="8134026"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30" name="Straight Connector 1529">
                    <a:extLst>
                      <a:ext uri="{FF2B5EF4-FFF2-40B4-BE49-F238E27FC236}">
                        <a16:creationId xmlns:a16="http://schemas.microsoft.com/office/drawing/2014/main" id="{131C773E-85B5-4BB0-A468-2BCE48D502A5}"/>
                      </a:ext>
                    </a:extLst>
                  </p:cNvPr>
                  <p:cNvCxnSpPr/>
                  <p:nvPr/>
                </p:nvCxnSpPr>
                <p:spPr>
                  <a:xfrm>
                    <a:off x="8251032"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1481" name="Rectangle 1480">
                <a:extLst>
                  <a:ext uri="{FF2B5EF4-FFF2-40B4-BE49-F238E27FC236}">
                    <a16:creationId xmlns:a16="http://schemas.microsoft.com/office/drawing/2014/main" id="{22A9457E-F6FB-484E-8A71-84733C5B437B}"/>
                  </a:ext>
                </a:extLst>
              </p:cNvPr>
              <p:cNvSpPr/>
              <p:nvPr/>
            </p:nvSpPr>
            <p:spPr>
              <a:xfrm>
                <a:off x="5543550" y="3445668"/>
                <a:ext cx="2764427" cy="14835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82" name="Straight Connector 1481">
                <a:extLst>
                  <a:ext uri="{FF2B5EF4-FFF2-40B4-BE49-F238E27FC236}">
                    <a16:creationId xmlns:a16="http://schemas.microsoft.com/office/drawing/2014/main" id="{9327F374-9468-4147-BBE2-8FADCD7FE2F9}"/>
                  </a:ext>
                </a:extLst>
              </p:cNvPr>
              <p:cNvCxnSpPr>
                <a:cxnSpLocks/>
              </p:cNvCxnSpPr>
              <p:nvPr/>
            </p:nvCxnSpPr>
            <p:spPr>
              <a:xfrm>
                <a:off x="5673184"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83" name="TextBox 1482">
                <a:extLst>
                  <a:ext uri="{FF2B5EF4-FFF2-40B4-BE49-F238E27FC236}">
                    <a16:creationId xmlns:a16="http://schemas.microsoft.com/office/drawing/2014/main" id="{5A9882F3-4448-48A6-B567-DD0E641BB83F}"/>
                  </a:ext>
                </a:extLst>
              </p:cNvPr>
              <p:cNvSpPr txBox="1"/>
              <p:nvPr/>
            </p:nvSpPr>
            <p:spPr>
              <a:xfrm>
                <a:off x="5630705" y="5003928"/>
                <a:ext cx="84959"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0</a:t>
                </a:r>
              </a:p>
            </p:txBody>
          </p:sp>
          <p:cxnSp>
            <p:nvCxnSpPr>
              <p:cNvPr id="1484" name="Straight Connector 1483">
                <a:extLst>
                  <a:ext uri="{FF2B5EF4-FFF2-40B4-BE49-F238E27FC236}">
                    <a16:creationId xmlns:a16="http://schemas.microsoft.com/office/drawing/2014/main" id="{B362396F-084A-45C2-A213-F3A9D1DB8E98}"/>
                  </a:ext>
                </a:extLst>
              </p:cNvPr>
              <p:cNvCxnSpPr>
                <a:cxnSpLocks/>
              </p:cNvCxnSpPr>
              <p:nvPr/>
            </p:nvCxnSpPr>
            <p:spPr>
              <a:xfrm>
                <a:off x="5906546"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85" name="TextBox 1484">
                <a:extLst>
                  <a:ext uri="{FF2B5EF4-FFF2-40B4-BE49-F238E27FC236}">
                    <a16:creationId xmlns:a16="http://schemas.microsoft.com/office/drawing/2014/main" id="{5815EF91-FFD2-4637-8CA4-A3873E44A883}"/>
                  </a:ext>
                </a:extLst>
              </p:cNvPr>
              <p:cNvSpPr txBox="1"/>
              <p:nvPr/>
            </p:nvSpPr>
            <p:spPr>
              <a:xfrm>
                <a:off x="5864067" y="5003928"/>
                <a:ext cx="84959"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1</a:t>
                </a:r>
              </a:p>
            </p:txBody>
          </p:sp>
          <p:cxnSp>
            <p:nvCxnSpPr>
              <p:cNvPr id="1486" name="Straight Connector 1485">
                <a:extLst>
                  <a:ext uri="{FF2B5EF4-FFF2-40B4-BE49-F238E27FC236}">
                    <a16:creationId xmlns:a16="http://schemas.microsoft.com/office/drawing/2014/main" id="{2A9A4604-828F-4630-865E-1A4FE0D8B21C}"/>
                  </a:ext>
                </a:extLst>
              </p:cNvPr>
              <p:cNvCxnSpPr>
                <a:cxnSpLocks/>
              </p:cNvCxnSpPr>
              <p:nvPr/>
            </p:nvCxnSpPr>
            <p:spPr>
              <a:xfrm>
                <a:off x="6139908"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87" name="TextBox 1486">
                <a:extLst>
                  <a:ext uri="{FF2B5EF4-FFF2-40B4-BE49-F238E27FC236}">
                    <a16:creationId xmlns:a16="http://schemas.microsoft.com/office/drawing/2014/main" id="{6B62D846-1F25-4A26-B4BD-2B0445B9E586}"/>
                  </a:ext>
                </a:extLst>
              </p:cNvPr>
              <p:cNvSpPr txBox="1"/>
              <p:nvPr/>
            </p:nvSpPr>
            <p:spPr>
              <a:xfrm>
                <a:off x="6097429" y="5003928"/>
                <a:ext cx="84959"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2</a:t>
                </a:r>
              </a:p>
            </p:txBody>
          </p:sp>
          <p:cxnSp>
            <p:nvCxnSpPr>
              <p:cNvPr id="1488" name="Straight Connector 1487">
                <a:extLst>
                  <a:ext uri="{FF2B5EF4-FFF2-40B4-BE49-F238E27FC236}">
                    <a16:creationId xmlns:a16="http://schemas.microsoft.com/office/drawing/2014/main" id="{46D37934-7EBA-4BB5-A942-57B0BDB99C40}"/>
                  </a:ext>
                </a:extLst>
              </p:cNvPr>
              <p:cNvCxnSpPr>
                <a:cxnSpLocks/>
              </p:cNvCxnSpPr>
              <p:nvPr/>
            </p:nvCxnSpPr>
            <p:spPr>
              <a:xfrm>
                <a:off x="6378034"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89" name="TextBox 1488">
                <a:extLst>
                  <a:ext uri="{FF2B5EF4-FFF2-40B4-BE49-F238E27FC236}">
                    <a16:creationId xmlns:a16="http://schemas.microsoft.com/office/drawing/2014/main" id="{2A39967C-D904-42ED-851D-CC81488B70F0}"/>
                  </a:ext>
                </a:extLst>
              </p:cNvPr>
              <p:cNvSpPr txBox="1"/>
              <p:nvPr/>
            </p:nvSpPr>
            <p:spPr>
              <a:xfrm>
                <a:off x="6335555" y="5003928"/>
                <a:ext cx="84959"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3</a:t>
                </a:r>
              </a:p>
            </p:txBody>
          </p:sp>
          <p:cxnSp>
            <p:nvCxnSpPr>
              <p:cNvPr id="1490" name="Straight Connector 1489">
                <a:extLst>
                  <a:ext uri="{FF2B5EF4-FFF2-40B4-BE49-F238E27FC236}">
                    <a16:creationId xmlns:a16="http://schemas.microsoft.com/office/drawing/2014/main" id="{098ADA74-5650-4435-9C1C-0409E8F3AB3F}"/>
                  </a:ext>
                </a:extLst>
              </p:cNvPr>
              <p:cNvCxnSpPr>
                <a:cxnSpLocks/>
              </p:cNvCxnSpPr>
              <p:nvPr/>
            </p:nvCxnSpPr>
            <p:spPr>
              <a:xfrm>
                <a:off x="6611396"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91" name="TextBox 1490">
                <a:extLst>
                  <a:ext uri="{FF2B5EF4-FFF2-40B4-BE49-F238E27FC236}">
                    <a16:creationId xmlns:a16="http://schemas.microsoft.com/office/drawing/2014/main" id="{A7DC6E40-7749-4A87-A746-00CAF16F95F1}"/>
                  </a:ext>
                </a:extLst>
              </p:cNvPr>
              <p:cNvSpPr txBox="1"/>
              <p:nvPr/>
            </p:nvSpPr>
            <p:spPr>
              <a:xfrm>
                <a:off x="6568917" y="5003928"/>
                <a:ext cx="84959"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4</a:t>
                </a:r>
              </a:p>
            </p:txBody>
          </p:sp>
          <p:cxnSp>
            <p:nvCxnSpPr>
              <p:cNvPr id="1492" name="Straight Connector 1491">
                <a:extLst>
                  <a:ext uri="{FF2B5EF4-FFF2-40B4-BE49-F238E27FC236}">
                    <a16:creationId xmlns:a16="http://schemas.microsoft.com/office/drawing/2014/main" id="{24B52F30-7337-45AB-8973-B06DF2DD193B}"/>
                  </a:ext>
                </a:extLst>
              </p:cNvPr>
              <p:cNvCxnSpPr>
                <a:cxnSpLocks/>
              </p:cNvCxnSpPr>
              <p:nvPr/>
            </p:nvCxnSpPr>
            <p:spPr>
              <a:xfrm>
                <a:off x="6844758"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93" name="TextBox 1492">
                <a:extLst>
                  <a:ext uri="{FF2B5EF4-FFF2-40B4-BE49-F238E27FC236}">
                    <a16:creationId xmlns:a16="http://schemas.microsoft.com/office/drawing/2014/main" id="{6AD12429-5973-4EE4-A923-1D003DAE7F44}"/>
                  </a:ext>
                </a:extLst>
              </p:cNvPr>
              <p:cNvSpPr txBox="1"/>
              <p:nvPr/>
            </p:nvSpPr>
            <p:spPr>
              <a:xfrm>
                <a:off x="6802279" y="5003928"/>
                <a:ext cx="84959"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5</a:t>
                </a:r>
              </a:p>
            </p:txBody>
          </p:sp>
          <p:cxnSp>
            <p:nvCxnSpPr>
              <p:cNvPr id="1494" name="Straight Connector 1493">
                <a:extLst>
                  <a:ext uri="{FF2B5EF4-FFF2-40B4-BE49-F238E27FC236}">
                    <a16:creationId xmlns:a16="http://schemas.microsoft.com/office/drawing/2014/main" id="{CD9DDB0B-A0BE-433E-8691-737474927B62}"/>
                  </a:ext>
                </a:extLst>
              </p:cNvPr>
              <p:cNvCxnSpPr>
                <a:cxnSpLocks/>
              </p:cNvCxnSpPr>
              <p:nvPr/>
            </p:nvCxnSpPr>
            <p:spPr>
              <a:xfrm>
                <a:off x="7087647"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95" name="TextBox 1494">
                <a:extLst>
                  <a:ext uri="{FF2B5EF4-FFF2-40B4-BE49-F238E27FC236}">
                    <a16:creationId xmlns:a16="http://schemas.microsoft.com/office/drawing/2014/main" id="{B5DD236B-D9F7-4066-9C7F-1115DF64EA07}"/>
                  </a:ext>
                </a:extLst>
              </p:cNvPr>
              <p:cNvSpPr txBox="1"/>
              <p:nvPr/>
            </p:nvSpPr>
            <p:spPr>
              <a:xfrm>
                <a:off x="7045168" y="5003928"/>
                <a:ext cx="84959"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6</a:t>
                </a:r>
              </a:p>
            </p:txBody>
          </p:sp>
          <p:cxnSp>
            <p:nvCxnSpPr>
              <p:cNvPr id="1496" name="Straight Connector 1495">
                <a:extLst>
                  <a:ext uri="{FF2B5EF4-FFF2-40B4-BE49-F238E27FC236}">
                    <a16:creationId xmlns:a16="http://schemas.microsoft.com/office/drawing/2014/main" id="{253CC992-D64F-493E-AB6C-CBC620EB5345}"/>
                  </a:ext>
                </a:extLst>
              </p:cNvPr>
              <p:cNvCxnSpPr>
                <a:cxnSpLocks/>
              </p:cNvCxnSpPr>
              <p:nvPr/>
            </p:nvCxnSpPr>
            <p:spPr>
              <a:xfrm>
                <a:off x="7321009"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97" name="TextBox 1496">
                <a:extLst>
                  <a:ext uri="{FF2B5EF4-FFF2-40B4-BE49-F238E27FC236}">
                    <a16:creationId xmlns:a16="http://schemas.microsoft.com/office/drawing/2014/main" id="{F3122C6D-FC80-4D20-B2C4-DFFC4F2762D6}"/>
                  </a:ext>
                </a:extLst>
              </p:cNvPr>
              <p:cNvSpPr txBox="1"/>
              <p:nvPr/>
            </p:nvSpPr>
            <p:spPr>
              <a:xfrm>
                <a:off x="7278530" y="5003928"/>
                <a:ext cx="84959"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7</a:t>
                </a:r>
              </a:p>
            </p:txBody>
          </p:sp>
          <p:cxnSp>
            <p:nvCxnSpPr>
              <p:cNvPr id="1498" name="Straight Connector 1497">
                <a:extLst>
                  <a:ext uri="{FF2B5EF4-FFF2-40B4-BE49-F238E27FC236}">
                    <a16:creationId xmlns:a16="http://schemas.microsoft.com/office/drawing/2014/main" id="{3B1C97C2-46D9-47D4-A3C7-A3DB29E2B90B}"/>
                  </a:ext>
                </a:extLst>
              </p:cNvPr>
              <p:cNvCxnSpPr>
                <a:cxnSpLocks/>
              </p:cNvCxnSpPr>
              <p:nvPr/>
            </p:nvCxnSpPr>
            <p:spPr>
              <a:xfrm>
                <a:off x="7554371"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99" name="TextBox 1498">
                <a:extLst>
                  <a:ext uri="{FF2B5EF4-FFF2-40B4-BE49-F238E27FC236}">
                    <a16:creationId xmlns:a16="http://schemas.microsoft.com/office/drawing/2014/main" id="{DBB6D1B1-E940-44B9-B706-1F15B5CC8E8A}"/>
                  </a:ext>
                </a:extLst>
              </p:cNvPr>
              <p:cNvSpPr txBox="1"/>
              <p:nvPr/>
            </p:nvSpPr>
            <p:spPr>
              <a:xfrm>
                <a:off x="7511892" y="5003928"/>
                <a:ext cx="84959"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8</a:t>
                </a:r>
              </a:p>
            </p:txBody>
          </p:sp>
          <p:cxnSp>
            <p:nvCxnSpPr>
              <p:cNvPr id="1500" name="Straight Connector 1499">
                <a:extLst>
                  <a:ext uri="{FF2B5EF4-FFF2-40B4-BE49-F238E27FC236}">
                    <a16:creationId xmlns:a16="http://schemas.microsoft.com/office/drawing/2014/main" id="{657622F2-6487-4723-B0F7-25621AFF656B}"/>
                  </a:ext>
                </a:extLst>
              </p:cNvPr>
              <p:cNvCxnSpPr>
                <a:cxnSpLocks/>
              </p:cNvCxnSpPr>
              <p:nvPr/>
            </p:nvCxnSpPr>
            <p:spPr>
              <a:xfrm>
                <a:off x="7792497"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01" name="TextBox 1500">
                <a:extLst>
                  <a:ext uri="{FF2B5EF4-FFF2-40B4-BE49-F238E27FC236}">
                    <a16:creationId xmlns:a16="http://schemas.microsoft.com/office/drawing/2014/main" id="{75BFF844-43D7-4802-A753-1F1801BFFE47}"/>
                  </a:ext>
                </a:extLst>
              </p:cNvPr>
              <p:cNvSpPr txBox="1"/>
              <p:nvPr/>
            </p:nvSpPr>
            <p:spPr>
              <a:xfrm>
                <a:off x="7750018" y="5003928"/>
                <a:ext cx="84959"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9</a:t>
                </a:r>
              </a:p>
            </p:txBody>
          </p:sp>
          <p:cxnSp>
            <p:nvCxnSpPr>
              <p:cNvPr id="1502" name="Straight Connector 1501">
                <a:extLst>
                  <a:ext uri="{FF2B5EF4-FFF2-40B4-BE49-F238E27FC236}">
                    <a16:creationId xmlns:a16="http://schemas.microsoft.com/office/drawing/2014/main" id="{0B7AD182-5369-4330-9415-08F01B8E6E9F}"/>
                  </a:ext>
                </a:extLst>
              </p:cNvPr>
              <p:cNvCxnSpPr>
                <a:cxnSpLocks/>
              </p:cNvCxnSpPr>
              <p:nvPr/>
            </p:nvCxnSpPr>
            <p:spPr>
              <a:xfrm>
                <a:off x="8025859"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03" name="TextBox 1502">
                <a:extLst>
                  <a:ext uri="{FF2B5EF4-FFF2-40B4-BE49-F238E27FC236}">
                    <a16:creationId xmlns:a16="http://schemas.microsoft.com/office/drawing/2014/main" id="{9051CD52-EFFB-4D08-97F1-90B85C4DB684}"/>
                  </a:ext>
                </a:extLst>
              </p:cNvPr>
              <p:cNvSpPr txBox="1"/>
              <p:nvPr/>
            </p:nvSpPr>
            <p:spPr>
              <a:xfrm>
                <a:off x="7940901" y="5003928"/>
                <a:ext cx="169918"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10</a:t>
                </a:r>
              </a:p>
            </p:txBody>
          </p:sp>
          <p:cxnSp>
            <p:nvCxnSpPr>
              <p:cNvPr id="1504" name="Straight Connector 1503">
                <a:extLst>
                  <a:ext uri="{FF2B5EF4-FFF2-40B4-BE49-F238E27FC236}">
                    <a16:creationId xmlns:a16="http://schemas.microsoft.com/office/drawing/2014/main" id="{65199E53-DEFE-4290-82CA-2F34DCC3800C}"/>
                  </a:ext>
                </a:extLst>
              </p:cNvPr>
              <p:cNvCxnSpPr>
                <a:cxnSpLocks/>
              </p:cNvCxnSpPr>
              <p:nvPr/>
            </p:nvCxnSpPr>
            <p:spPr>
              <a:xfrm>
                <a:off x="8259221" y="4929188"/>
                <a:ext cx="0" cy="714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05" name="TextBox 1504">
                <a:extLst>
                  <a:ext uri="{FF2B5EF4-FFF2-40B4-BE49-F238E27FC236}">
                    <a16:creationId xmlns:a16="http://schemas.microsoft.com/office/drawing/2014/main" id="{A9B2C524-66D2-4696-901B-EC5FD9EC3AA2}"/>
                  </a:ext>
                </a:extLst>
              </p:cNvPr>
              <p:cNvSpPr txBox="1"/>
              <p:nvPr/>
            </p:nvSpPr>
            <p:spPr>
              <a:xfrm>
                <a:off x="8179969" y="5003928"/>
                <a:ext cx="158506" cy="184666"/>
              </a:xfrm>
              <a:prstGeom prst="rect">
                <a:avLst/>
              </a:prstGeom>
              <a:noFill/>
            </p:spPr>
            <p:txBody>
              <a:bodyPr wrap="none" lIns="0" tIns="0" rIns="0" bIns="0" rtlCol="0" anchor="ctr" anchorCtr="0">
                <a:spAutoFit/>
              </a:bodyPr>
              <a:lstStyle/>
              <a:p>
                <a:pPr algn="ctr"/>
                <a:r>
                  <a:rPr lang="en-US" sz="1200" dirty="0">
                    <a:latin typeface="Arial" panose="020B0604020202020204" pitchFamily="34" charset="0"/>
                    <a:cs typeface="Arial" panose="020B0604020202020204" pitchFamily="34" charset="0"/>
                  </a:rPr>
                  <a:t>11</a:t>
                </a:r>
              </a:p>
            </p:txBody>
          </p:sp>
        </p:grpSp>
        <p:grpSp>
          <p:nvGrpSpPr>
            <p:cNvPr id="1302" name="Group 1301">
              <a:extLst>
                <a:ext uri="{FF2B5EF4-FFF2-40B4-BE49-F238E27FC236}">
                  <a16:creationId xmlns:a16="http://schemas.microsoft.com/office/drawing/2014/main" id="{F74B1B98-1F77-4314-B4EA-416135E35DBA}"/>
                </a:ext>
              </a:extLst>
            </p:cNvPr>
            <p:cNvGrpSpPr/>
            <p:nvPr/>
          </p:nvGrpSpPr>
          <p:grpSpPr>
            <a:xfrm>
              <a:off x="8556178" y="1869281"/>
              <a:ext cx="2769183" cy="1490663"/>
              <a:chOff x="5538794" y="1869281"/>
              <a:chExt cx="2769183" cy="1490663"/>
            </a:xfrm>
          </p:grpSpPr>
          <p:grpSp>
            <p:nvGrpSpPr>
              <p:cNvPr id="1440" name="Group 1439">
                <a:extLst>
                  <a:ext uri="{FF2B5EF4-FFF2-40B4-BE49-F238E27FC236}">
                    <a16:creationId xmlns:a16="http://schemas.microsoft.com/office/drawing/2014/main" id="{661A6C0A-F7AC-4569-B23C-444C46034119}"/>
                  </a:ext>
                </a:extLst>
              </p:cNvPr>
              <p:cNvGrpSpPr/>
              <p:nvPr/>
            </p:nvGrpSpPr>
            <p:grpSpPr>
              <a:xfrm>
                <a:off x="5538794" y="1876425"/>
                <a:ext cx="2767006" cy="1483519"/>
                <a:chOff x="5538794" y="1876425"/>
                <a:chExt cx="2767006" cy="1483519"/>
              </a:xfrm>
            </p:grpSpPr>
            <p:grpSp>
              <p:nvGrpSpPr>
                <p:cNvPr id="1442" name="Group 1441">
                  <a:extLst>
                    <a:ext uri="{FF2B5EF4-FFF2-40B4-BE49-F238E27FC236}">
                      <a16:creationId xmlns:a16="http://schemas.microsoft.com/office/drawing/2014/main" id="{0894C1EB-C013-4A06-B0B0-8C1887853045}"/>
                    </a:ext>
                  </a:extLst>
                </p:cNvPr>
                <p:cNvGrpSpPr/>
                <p:nvPr/>
              </p:nvGrpSpPr>
              <p:grpSpPr>
                <a:xfrm>
                  <a:off x="5538794" y="1976436"/>
                  <a:ext cx="2767006" cy="1183482"/>
                  <a:chOff x="5538794" y="1976436"/>
                  <a:chExt cx="2767006" cy="1183482"/>
                </a:xfrm>
              </p:grpSpPr>
              <p:cxnSp>
                <p:nvCxnSpPr>
                  <p:cNvPr id="1467" name="Straight Connector 1466">
                    <a:extLst>
                      <a:ext uri="{FF2B5EF4-FFF2-40B4-BE49-F238E27FC236}">
                        <a16:creationId xmlns:a16="http://schemas.microsoft.com/office/drawing/2014/main" id="{6FC33BC9-E914-4F95-BE12-C6CF15617F2D}"/>
                      </a:ext>
                    </a:extLst>
                  </p:cNvPr>
                  <p:cNvCxnSpPr>
                    <a:cxnSpLocks/>
                  </p:cNvCxnSpPr>
                  <p:nvPr/>
                </p:nvCxnSpPr>
                <p:spPr>
                  <a:xfrm flipH="1">
                    <a:off x="5538794" y="3159918"/>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68" name="Straight Connector 1467">
                    <a:extLst>
                      <a:ext uri="{FF2B5EF4-FFF2-40B4-BE49-F238E27FC236}">
                        <a16:creationId xmlns:a16="http://schemas.microsoft.com/office/drawing/2014/main" id="{5F1556A1-BE28-430B-A2C3-45D7BB594187}"/>
                      </a:ext>
                    </a:extLst>
                  </p:cNvPr>
                  <p:cNvCxnSpPr>
                    <a:cxnSpLocks/>
                  </p:cNvCxnSpPr>
                  <p:nvPr/>
                </p:nvCxnSpPr>
                <p:spPr>
                  <a:xfrm flipH="1">
                    <a:off x="5538794" y="2978943"/>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69" name="Straight Connector 1468">
                    <a:extLst>
                      <a:ext uri="{FF2B5EF4-FFF2-40B4-BE49-F238E27FC236}">
                        <a16:creationId xmlns:a16="http://schemas.microsoft.com/office/drawing/2014/main" id="{46A8C714-C47A-47B8-AD71-2AB1AA59E3C7}"/>
                      </a:ext>
                    </a:extLst>
                  </p:cNvPr>
                  <p:cNvCxnSpPr>
                    <a:cxnSpLocks/>
                  </p:cNvCxnSpPr>
                  <p:nvPr/>
                </p:nvCxnSpPr>
                <p:spPr>
                  <a:xfrm flipH="1">
                    <a:off x="5538794" y="2807493"/>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70" name="Straight Connector 1469">
                    <a:extLst>
                      <a:ext uri="{FF2B5EF4-FFF2-40B4-BE49-F238E27FC236}">
                        <a16:creationId xmlns:a16="http://schemas.microsoft.com/office/drawing/2014/main" id="{FA66B6F9-1273-4731-9BAB-914871D6BAD2}"/>
                      </a:ext>
                    </a:extLst>
                  </p:cNvPr>
                  <p:cNvCxnSpPr>
                    <a:cxnSpLocks/>
                  </p:cNvCxnSpPr>
                  <p:nvPr/>
                </p:nvCxnSpPr>
                <p:spPr>
                  <a:xfrm flipH="1">
                    <a:off x="5538794" y="2728912"/>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71" name="Straight Connector 1470">
                    <a:extLst>
                      <a:ext uri="{FF2B5EF4-FFF2-40B4-BE49-F238E27FC236}">
                        <a16:creationId xmlns:a16="http://schemas.microsoft.com/office/drawing/2014/main" id="{0781C574-8937-44D1-B901-C2E31000957E}"/>
                      </a:ext>
                    </a:extLst>
                  </p:cNvPr>
                  <p:cNvCxnSpPr>
                    <a:cxnSpLocks/>
                  </p:cNvCxnSpPr>
                  <p:nvPr/>
                </p:nvCxnSpPr>
                <p:spPr>
                  <a:xfrm flipH="1">
                    <a:off x="5538794" y="2647949"/>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72" name="Straight Connector 1471">
                    <a:extLst>
                      <a:ext uri="{FF2B5EF4-FFF2-40B4-BE49-F238E27FC236}">
                        <a16:creationId xmlns:a16="http://schemas.microsoft.com/office/drawing/2014/main" id="{4C02519A-6C8B-4A90-9385-5FB458572149}"/>
                      </a:ext>
                    </a:extLst>
                  </p:cNvPr>
                  <p:cNvCxnSpPr>
                    <a:cxnSpLocks/>
                  </p:cNvCxnSpPr>
                  <p:nvPr/>
                </p:nvCxnSpPr>
                <p:spPr>
                  <a:xfrm flipH="1">
                    <a:off x="5538794" y="2569368"/>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73" name="Straight Connector 1472">
                    <a:extLst>
                      <a:ext uri="{FF2B5EF4-FFF2-40B4-BE49-F238E27FC236}">
                        <a16:creationId xmlns:a16="http://schemas.microsoft.com/office/drawing/2014/main" id="{6E7A97FF-403A-4DD8-A7D3-B3A357C0EC98}"/>
                      </a:ext>
                    </a:extLst>
                  </p:cNvPr>
                  <p:cNvCxnSpPr>
                    <a:cxnSpLocks/>
                  </p:cNvCxnSpPr>
                  <p:nvPr/>
                </p:nvCxnSpPr>
                <p:spPr>
                  <a:xfrm flipH="1">
                    <a:off x="5538794" y="2495549"/>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74" name="Straight Connector 1473">
                    <a:extLst>
                      <a:ext uri="{FF2B5EF4-FFF2-40B4-BE49-F238E27FC236}">
                        <a16:creationId xmlns:a16="http://schemas.microsoft.com/office/drawing/2014/main" id="{5C8292AC-A70B-4233-9E12-A3AB5482A15A}"/>
                      </a:ext>
                    </a:extLst>
                  </p:cNvPr>
                  <p:cNvCxnSpPr>
                    <a:cxnSpLocks/>
                  </p:cNvCxnSpPr>
                  <p:nvPr/>
                </p:nvCxnSpPr>
                <p:spPr>
                  <a:xfrm flipH="1">
                    <a:off x="5538794" y="2300287"/>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75" name="Straight Connector 1474">
                    <a:extLst>
                      <a:ext uri="{FF2B5EF4-FFF2-40B4-BE49-F238E27FC236}">
                        <a16:creationId xmlns:a16="http://schemas.microsoft.com/office/drawing/2014/main" id="{92103A85-59B5-4C04-BEA3-6CBDB5CE6183}"/>
                      </a:ext>
                    </a:extLst>
                  </p:cNvPr>
                  <p:cNvCxnSpPr>
                    <a:cxnSpLocks/>
                  </p:cNvCxnSpPr>
                  <p:nvPr/>
                </p:nvCxnSpPr>
                <p:spPr>
                  <a:xfrm flipH="1">
                    <a:off x="5538794" y="2383630"/>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76" name="Straight Connector 1475">
                    <a:extLst>
                      <a:ext uri="{FF2B5EF4-FFF2-40B4-BE49-F238E27FC236}">
                        <a16:creationId xmlns:a16="http://schemas.microsoft.com/office/drawing/2014/main" id="{0190C372-3F7F-4E14-B407-9E14E16A6310}"/>
                      </a:ext>
                    </a:extLst>
                  </p:cNvPr>
                  <p:cNvCxnSpPr>
                    <a:cxnSpLocks/>
                  </p:cNvCxnSpPr>
                  <p:nvPr/>
                </p:nvCxnSpPr>
                <p:spPr>
                  <a:xfrm flipH="1">
                    <a:off x="5538794" y="2207418"/>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77" name="Straight Connector 1476">
                    <a:extLst>
                      <a:ext uri="{FF2B5EF4-FFF2-40B4-BE49-F238E27FC236}">
                        <a16:creationId xmlns:a16="http://schemas.microsoft.com/office/drawing/2014/main" id="{E2FAFA53-61E9-4B26-A178-02E2B9EC0A27}"/>
                      </a:ext>
                    </a:extLst>
                  </p:cNvPr>
                  <p:cNvCxnSpPr>
                    <a:cxnSpLocks/>
                  </p:cNvCxnSpPr>
                  <p:nvPr/>
                </p:nvCxnSpPr>
                <p:spPr>
                  <a:xfrm flipH="1">
                    <a:off x="5538794" y="2131218"/>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78" name="Straight Connector 1477">
                    <a:extLst>
                      <a:ext uri="{FF2B5EF4-FFF2-40B4-BE49-F238E27FC236}">
                        <a16:creationId xmlns:a16="http://schemas.microsoft.com/office/drawing/2014/main" id="{F40C2D3A-1049-4509-A487-5BC5BFB4F438}"/>
                      </a:ext>
                    </a:extLst>
                  </p:cNvPr>
                  <p:cNvCxnSpPr>
                    <a:cxnSpLocks/>
                  </p:cNvCxnSpPr>
                  <p:nvPr/>
                </p:nvCxnSpPr>
                <p:spPr>
                  <a:xfrm flipH="1">
                    <a:off x="5538794" y="2052637"/>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79" name="Straight Connector 1478">
                    <a:extLst>
                      <a:ext uri="{FF2B5EF4-FFF2-40B4-BE49-F238E27FC236}">
                        <a16:creationId xmlns:a16="http://schemas.microsoft.com/office/drawing/2014/main" id="{BA2486CF-CD06-4309-BD44-8919F0318D1F}"/>
                      </a:ext>
                    </a:extLst>
                  </p:cNvPr>
                  <p:cNvCxnSpPr>
                    <a:cxnSpLocks/>
                  </p:cNvCxnSpPr>
                  <p:nvPr/>
                </p:nvCxnSpPr>
                <p:spPr>
                  <a:xfrm flipH="1">
                    <a:off x="5538794" y="1976436"/>
                    <a:ext cx="276700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43" name="Group 1442">
                  <a:extLst>
                    <a:ext uri="{FF2B5EF4-FFF2-40B4-BE49-F238E27FC236}">
                      <a16:creationId xmlns:a16="http://schemas.microsoft.com/office/drawing/2014/main" id="{C3CAFAED-A743-4C24-A33B-F0B4EF3333EF}"/>
                    </a:ext>
                  </a:extLst>
                </p:cNvPr>
                <p:cNvGrpSpPr/>
                <p:nvPr/>
              </p:nvGrpSpPr>
              <p:grpSpPr>
                <a:xfrm>
                  <a:off x="5676900" y="1876425"/>
                  <a:ext cx="2583656" cy="1483519"/>
                  <a:chOff x="5676900" y="1876425"/>
                  <a:chExt cx="2574132" cy="1483519"/>
                </a:xfrm>
              </p:grpSpPr>
              <p:cxnSp>
                <p:nvCxnSpPr>
                  <p:cNvPr id="1444" name="Straight Connector 1443">
                    <a:extLst>
                      <a:ext uri="{FF2B5EF4-FFF2-40B4-BE49-F238E27FC236}">
                        <a16:creationId xmlns:a16="http://schemas.microsoft.com/office/drawing/2014/main" id="{98BA3483-B623-4776-B2C6-CA0EE7E692D9}"/>
                      </a:ext>
                    </a:extLst>
                  </p:cNvPr>
                  <p:cNvCxnSpPr/>
                  <p:nvPr/>
                </p:nvCxnSpPr>
                <p:spPr>
                  <a:xfrm>
                    <a:off x="5676900"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A48071A-DECF-4E58-B267-68595F6AD0A4}"/>
                      </a:ext>
                    </a:extLst>
                  </p:cNvPr>
                  <p:cNvCxnSpPr/>
                  <p:nvPr/>
                </p:nvCxnSpPr>
                <p:spPr>
                  <a:xfrm>
                    <a:off x="5793906"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6" name="Straight Connector 1445">
                    <a:extLst>
                      <a:ext uri="{FF2B5EF4-FFF2-40B4-BE49-F238E27FC236}">
                        <a16:creationId xmlns:a16="http://schemas.microsoft.com/office/drawing/2014/main" id="{E7D7CAB7-9ED2-43C4-979C-9565BADB3CB9}"/>
                      </a:ext>
                    </a:extLst>
                  </p:cNvPr>
                  <p:cNvCxnSpPr/>
                  <p:nvPr/>
                </p:nvCxnSpPr>
                <p:spPr>
                  <a:xfrm>
                    <a:off x="5910912"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2E9097E1-D232-47DA-958F-E3DEDBED1E6F}"/>
                      </a:ext>
                    </a:extLst>
                  </p:cNvPr>
                  <p:cNvCxnSpPr/>
                  <p:nvPr/>
                </p:nvCxnSpPr>
                <p:spPr>
                  <a:xfrm>
                    <a:off x="6027918"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6BC1B09C-AD01-424B-A4EE-740A059664C5}"/>
                      </a:ext>
                    </a:extLst>
                  </p:cNvPr>
                  <p:cNvCxnSpPr/>
                  <p:nvPr/>
                </p:nvCxnSpPr>
                <p:spPr>
                  <a:xfrm>
                    <a:off x="6144924"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50BF7EC4-A2EA-4097-9F39-A1E1355D3D1E}"/>
                      </a:ext>
                    </a:extLst>
                  </p:cNvPr>
                  <p:cNvCxnSpPr/>
                  <p:nvPr/>
                </p:nvCxnSpPr>
                <p:spPr>
                  <a:xfrm>
                    <a:off x="6261930"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82B84D32-2FA9-4C47-96BA-E88E83C7509F}"/>
                      </a:ext>
                    </a:extLst>
                  </p:cNvPr>
                  <p:cNvCxnSpPr/>
                  <p:nvPr/>
                </p:nvCxnSpPr>
                <p:spPr>
                  <a:xfrm>
                    <a:off x="6378936"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45032A16-6ECB-4A88-964C-FE1B406B1968}"/>
                      </a:ext>
                    </a:extLst>
                  </p:cNvPr>
                  <p:cNvCxnSpPr/>
                  <p:nvPr/>
                </p:nvCxnSpPr>
                <p:spPr>
                  <a:xfrm>
                    <a:off x="6495942"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986604A5-97D5-4547-8205-9D0969342B61}"/>
                      </a:ext>
                    </a:extLst>
                  </p:cNvPr>
                  <p:cNvCxnSpPr/>
                  <p:nvPr/>
                </p:nvCxnSpPr>
                <p:spPr>
                  <a:xfrm>
                    <a:off x="6612948"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D07B2EAF-306D-4263-8052-ABCA6834B700}"/>
                      </a:ext>
                    </a:extLst>
                  </p:cNvPr>
                  <p:cNvCxnSpPr/>
                  <p:nvPr/>
                </p:nvCxnSpPr>
                <p:spPr>
                  <a:xfrm>
                    <a:off x="6729954"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CDA80175-47C7-47E8-8680-54C50570C0E2}"/>
                      </a:ext>
                    </a:extLst>
                  </p:cNvPr>
                  <p:cNvCxnSpPr/>
                  <p:nvPr/>
                </p:nvCxnSpPr>
                <p:spPr>
                  <a:xfrm>
                    <a:off x="6846960"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5" name="Straight Connector 1454">
                    <a:extLst>
                      <a:ext uri="{FF2B5EF4-FFF2-40B4-BE49-F238E27FC236}">
                        <a16:creationId xmlns:a16="http://schemas.microsoft.com/office/drawing/2014/main" id="{A3070B4B-E88C-454B-93C7-B270345266BC}"/>
                      </a:ext>
                    </a:extLst>
                  </p:cNvPr>
                  <p:cNvCxnSpPr/>
                  <p:nvPr/>
                </p:nvCxnSpPr>
                <p:spPr>
                  <a:xfrm>
                    <a:off x="6963966"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6" name="Straight Connector 1455">
                    <a:extLst>
                      <a:ext uri="{FF2B5EF4-FFF2-40B4-BE49-F238E27FC236}">
                        <a16:creationId xmlns:a16="http://schemas.microsoft.com/office/drawing/2014/main" id="{5CA061F4-8495-40F8-AF34-EE9053EB022C}"/>
                      </a:ext>
                    </a:extLst>
                  </p:cNvPr>
                  <p:cNvCxnSpPr/>
                  <p:nvPr/>
                </p:nvCxnSpPr>
                <p:spPr>
                  <a:xfrm>
                    <a:off x="7080972"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7" name="Straight Connector 1456">
                    <a:extLst>
                      <a:ext uri="{FF2B5EF4-FFF2-40B4-BE49-F238E27FC236}">
                        <a16:creationId xmlns:a16="http://schemas.microsoft.com/office/drawing/2014/main" id="{FC60A0D6-5EC4-4DC4-AAC5-7A8C2725ED5C}"/>
                      </a:ext>
                    </a:extLst>
                  </p:cNvPr>
                  <p:cNvCxnSpPr/>
                  <p:nvPr/>
                </p:nvCxnSpPr>
                <p:spPr>
                  <a:xfrm>
                    <a:off x="7197978"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8" name="Straight Connector 1457">
                    <a:extLst>
                      <a:ext uri="{FF2B5EF4-FFF2-40B4-BE49-F238E27FC236}">
                        <a16:creationId xmlns:a16="http://schemas.microsoft.com/office/drawing/2014/main" id="{A4342C7C-C68B-41C0-A370-6DE991A91931}"/>
                      </a:ext>
                    </a:extLst>
                  </p:cNvPr>
                  <p:cNvCxnSpPr/>
                  <p:nvPr/>
                </p:nvCxnSpPr>
                <p:spPr>
                  <a:xfrm>
                    <a:off x="7314984"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9" name="Straight Connector 1458">
                    <a:extLst>
                      <a:ext uri="{FF2B5EF4-FFF2-40B4-BE49-F238E27FC236}">
                        <a16:creationId xmlns:a16="http://schemas.microsoft.com/office/drawing/2014/main" id="{C9BEB84D-93FA-4233-8B89-D870BE747C19}"/>
                      </a:ext>
                    </a:extLst>
                  </p:cNvPr>
                  <p:cNvCxnSpPr/>
                  <p:nvPr/>
                </p:nvCxnSpPr>
                <p:spPr>
                  <a:xfrm>
                    <a:off x="7431990"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60" name="Straight Connector 1459">
                    <a:extLst>
                      <a:ext uri="{FF2B5EF4-FFF2-40B4-BE49-F238E27FC236}">
                        <a16:creationId xmlns:a16="http://schemas.microsoft.com/office/drawing/2014/main" id="{67CDFF71-37CD-4B4A-A520-CE7A8A54212A}"/>
                      </a:ext>
                    </a:extLst>
                  </p:cNvPr>
                  <p:cNvCxnSpPr/>
                  <p:nvPr/>
                </p:nvCxnSpPr>
                <p:spPr>
                  <a:xfrm>
                    <a:off x="7548996"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61" name="Straight Connector 1460">
                    <a:extLst>
                      <a:ext uri="{FF2B5EF4-FFF2-40B4-BE49-F238E27FC236}">
                        <a16:creationId xmlns:a16="http://schemas.microsoft.com/office/drawing/2014/main" id="{265B39A5-9771-4CC4-94FA-ABE21AD2CD1E}"/>
                      </a:ext>
                    </a:extLst>
                  </p:cNvPr>
                  <p:cNvCxnSpPr/>
                  <p:nvPr/>
                </p:nvCxnSpPr>
                <p:spPr>
                  <a:xfrm>
                    <a:off x="7666002"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62" name="Straight Connector 1461">
                    <a:extLst>
                      <a:ext uri="{FF2B5EF4-FFF2-40B4-BE49-F238E27FC236}">
                        <a16:creationId xmlns:a16="http://schemas.microsoft.com/office/drawing/2014/main" id="{E3D35862-9D07-4C5E-81D0-1E61C6E9B455}"/>
                      </a:ext>
                    </a:extLst>
                  </p:cNvPr>
                  <p:cNvCxnSpPr/>
                  <p:nvPr/>
                </p:nvCxnSpPr>
                <p:spPr>
                  <a:xfrm>
                    <a:off x="7783008"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63" name="Straight Connector 1462">
                    <a:extLst>
                      <a:ext uri="{FF2B5EF4-FFF2-40B4-BE49-F238E27FC236}">
                        <a16:creationId xmlns:a16="http://schemas.microsoft.com/office/drawing/2014/main" id="{BAF48F4E-D1CC-4FC7-B9CB-E545476306D5}"/>
                      </a:ext>
                    </a:extLst>
                  </p:cNvPr>
                  <p:cNvCxnSpPr/>
                  <p:nvPr/>
                </p:nvCxnSpPr>
                <p:spPr>
                  <a:xfrm>
                    <a:off x="7900014"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64" name="Straight Connector 1463">
                    <a:extLst>
                      <a:ext uri="{FF2B5EF4-FFF2-40B4-BE49-F238E27FC236}">
                        <a16:creationId xmlns:a16="http://schemas.microsoft.com/office/drawing/2014/main" id="{AAC31EE3-7E90-4965-932F-90D77DD399A3}"/>
                      </a:ext>
                    </a:extLst>
                  </p:cNvPr>
                  <p:cNvCxnSpPr/>
                  <p:nvPr/>
                </p:nvCxnSpPr>
                <p:spPr>
                  <a:xfrm>
                    <a:off x="8017020"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65" name="Straight Connector 1464">
                    <a:extLst>
                      <a:ext uri="{FF2B5EF4-FFF2-40B4-BE49-F238E27FC236}">
                        <a16:creationId xmlns:a16="http://schemas.microsoft.com/office/drawing/2014/main" id="{FE29D4EA-5713-4140-B14D-5F69E238F24A}"/>
                      </a:ext>
                    </a:extLst>
                  </p:cNvPr>
                  <p:cNvCxnSpPr/>
                  <p:nvPr/>
                </p:nvCxnSpPr>
                <p:spPr>
                  <a:xfrm>
                    <a:off x="8134026"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66" name="Straight Connector 1465">
                    <a:extLst>
                      <a:ext uri="{FF2B5EF4-FFF2-40B4-BE49-F238E27FC236}">
                        <a16:creationId xmlns:a16="http://schemas.microsoft.com/office/drawing/2014/main" id="{60702B56-37BB-4852-95BD-CF2E6B87BEE4}"/>
                      </a:ext>
                    </a:extLst>
                  </p:cNvPr>
                  <p:cNvCxnSpPr/>
                  <p:nvPr/>
                </p:nvCxnSpPr>
                <p:spPr>
                  <a:xfrm>
                    <a:off x="8251032" y="1876425"/>
                    <a:ext cx="0" cy="1483519"/>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1441" name="Rectangle 1440">
                <a:extLst>
                  <a:ext uri="{FF2B5EF4-FFF2-40B4-BE49-F238E27FC236}">
                    <a16:creationId xmlns:a16="http://schemas.microsoft.com/office/drawing/2014/main" id="{8CA52B8D-EFC1-4DD2-915E-04F0939A4255}"/>
                  </a:ext>
                </a:extLst>
              </p:cNvPr>
              <p:cNvSpPr/>
              <p:nvPr/>
            </p:nvSpPr>
            <p:spPr>
              <a:xfrm>
                <a:off x="5543550" y="1869281"/>
                <a:ext cx="2764427" cy="14835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03" name="Group 1302">
              <a:extLst>
                <a:ext uri="{FF2B5EF4-FFF2-40B4-BE49-F238E27FC236}">
                  <a16:creationId xmlns:a16="http://schemas.microsoft.com/office/drawing/2014/main" id="{BA0EC32D-7D8F-4795-8063-0405FFD74223}"/>
                </a:ext>
              </a:extLst>
            </p:cNvPr>
            <p:cNvGrpSpPr/>
            <p:nvPr/>
          </p:nvGrpSpPr>
          <p:grpSpPr>
            <a:xfrm>
              <a:off x="11206637" y="2188370"/>
              <a:ext cx="71438" cy="100011"/>
              <a:chOff x="5641182" y="2669521"/>
              <a:chExt cx="71438" cy="100011"/>
            </a:xfrm>
            <a:solidFill>
              <a:srgbClr val="00A3D0"/>
            </a:solidFill>
          </p:grpSpPr>
          <p:cxnSp>
            <p:nvCxnSpPr>
              <p:cNvPr id="1438" name="Straight Connector 1437">
                <a:extLst>
                  <a:ext uri="{FF2B5EF4-FFF2-40B4-BE49-F238E27FC236}">
                    <a16:creationId xmlns:a16="http://schemas.microsoft.com/office/drawing/2014/main" id="{F2141055-7457-40E3-9424-BFFA42326CF7}"/>
                  </a:ext>
                </a:extLst>
              </p:cNvPr>
              <p:cNvCxnSpPr>
                <a:cxnSpLocks/>
              </p:cNvCxnSpPr>
              <p:nvPr/>
            </p:nvCxnSpPr>
            <p:spPr>
              <a:xfrm flipV="1">
                <a:off x="5676901" y="2669521"/>
                <a:ext cx="0" cy="100011"/>
              </a:xfrm>
              <a:prstGeom prst="line">
                <a:avLst/>
              </a:prstGeom>
              <a:grpFill/>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439" name="Oval 1438">
                <a:extLst>
                  <a:ext uri="{FF2B5EF4-FFF2-40B4-BE49-F238E27FC236}">
                    <a16:creationId xmlns:a16="http://schemas.microsoft.com/office/drawing/2014/main" id="{F2DAF2C0-6510-4314-B4B0-F797B7691448}"/>
                  </a:ext>
                </a:extLst>
              </p:cNvPr>
              <p:cNvSpPr/>
              <p:nvPr/>
            </p:nvSpPr>
            <p:spPr>
              <a:xfrm>
                <a:off x="5641182" y="268366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04" name="Group 1303">
              <a:extLst>
                <a:ext uri="{FF2B5EF4-FFF2-40B4-BE49-F238E27FC236}">
                  <a16:creationId xmlns:a16="http://schemas.microsoft.com/office/drawing/2014/main" id="{0B061D20-F8E0-4896-ACDD-B31CA71FD359}"/>
                </a:ext>
              </a:extLst>
            </p:cNvPr>
            <p:cNvGrpSpPr/>
            <p:nvPr/>
          </p:nvGrpSpPr>
          <p:grpSpPr>
            <a:xfrm>
              <a:off x="10963750" y="2174081"/>
              <a:ext cx="71438" cy="257175"/>
              <a:chOff x="5641182" y="2586175"/>
              <a:chExt cx="71438" cy="257175"/>
            </a:xfrm>
            <a:solidFill>
              <a:srgbClr val="00A3D0"/>
            </a:solidFill>
          </p:grpSpPr>
          <p:cxnSp>
            <p:nvCxnSpPr>
              <p:cNvPr id="1436" name="Straight Connector 1435">
                <a:extLst>
                  <a:ext uri="{FF2B5EF4-FFF2-40B4-BE49-F238E27FC236}">
                    <a16:creationId xmlns:a16="http://schemas.microsoft.com/office/drawing/2014/main" id="{A078E601-7A95-4B42-81F7-F2AD862CC9A2}"/>
                  </a:ext>
                </a:extLst>
              </p:cNvPr>
              <p:cNvCxnSpPr>
                <a:cxnSpLocks/>
              </p:cNvCxnSpPr>
              <p:nvPr/>
            </p:nvCxnSpPr>
            <p:spPr>
              <a:xfrm flipV="1">
                <a:off x="5676901" y="2586175"/>
                <a:ext cx="0" cy="257175"/>
              </a:xfrm>
              <a:prstGeom prst="line">
                <a:avLst/>
              </a:prstGeom>
              <a:grpFill/>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437" name="Oval 1436">
                <a:extLst>
                  <a:ext uri="{FF2B5EF4-FFF2-40B4-BE49-F238E27FC236}">
                    <a16:creationId xmlns:a16="http://schemas.microsoft.com/office/drawing/2014/main" id="{029F2DA4-BCDC-4E16-A429-4D966B06D1E4}"/>
                  </a:ext>
                </a:extLst>
              </p:cNvPr>
              <p:cNvSpPr/>
              <p:nvPr/>
            </p:nvSpPr>
            <p:spPr>
              <a:xfrm>
                <a:off x="5641182" y="266700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05" name="Group 1304">
              <a:extLst>
                <a:ext uri="{FF2B5EF4-FFF2-40B4-BE49-F238E27FC236}">
                  <a16:creationId xmlns:a16="http://schemas.microsoft.com/office/drawing/2014/main" id="{31D65E22-F7A5-4EE4-84B2-7B9D4E0CF9FD}"/>
                </a:ext>
              </a:extLst>
            </p:cNvPr>
            <p:cNvGrpSpPr/>
            <p:nvPr/>
          </p:nvGrpSpPr>
          <p:grpSpPr>
            <a:xfrm>
              <a:off x="10732768" y="2188370"/>
              <a:ext cx="71438" cy="100011"/>
              <a:chOff x="5641182" y="2669521"/>
              <a:chExt cx="71438" cy="100011"/>
            </a:xfrm>
            <a:solidFill>
              <a:srgbClr val="00A3D0"/>
            </a:solidFill>
          </p:grpSpPr>
          <p:cxnSp>
            <p:nvCxnSpPr>
              <p:cNvPr id="1434" name="Straight Connector 1433">
                <a:extLst>
                  <a:ext uri="{FF2B5EF4-FFF2-40B4-BE49-F238E27FC236}">
                    <a16:creationId xmlns:a16="http://schemas.microsoft.com/office/drawing/2014/main" id="{E97EEAFC-A797-4B8A-A8AE-8EE14C8F3E58}"/>
                  </a:ext>
                </a:extLst>
              </p:cNvPr>
              <p:cNvCxnSpPr>
                <a:cxnSpLocks/>
              </p:cNvCxnSpPr>
              <p:nvPr/>
            </p:nvCxnSpPr>
            <p:spPr>
              <a:xfrm flipV="1">
                <a:off x="5676901" y="2669521"/>
                <a:ext cx="0" cy="100011"/>
              </a:xfrm>
              <a:prstGeom prst="line">
                <a:avLst/>
              </a:prstGeom>
              <a:grpFill/>
              <a:ln w="28575">
                <a:solidFill>
                  <a:srgbClr val="00A3D0"/>
                </a:solidFill>
              </a:ln>
            </p:spPr>
            <p:style>
              <a:lnRef idx="1">
                <a:schemeClr val="accent1"/>
              </a:lnRef>
              <a:fillRef idx="0">
                <a:schemeClr val="accent1"/>
              </a:fillRef>
              <a:effectRef idx="0">
                <a:schemeClr val="accent1"/>
              </a:effectRef>
              <a:fontRef idx="minor">
                <a:schemeClr val="tx1"/>
              </a:fontRef>
            </p:style>
          </p:cxnSp>
          <p:sp>
            <p:nvSpPr>
              <p:cNvPr id="1435" name="Oval 1434">
                <a:extLst>
                  <a:ext uri="{FF2B5EF4-FFF2-40B4-BE49-F238E27FC236}">
                    <a16:creationId xmlns:a16="http://schemas.microsoft.com/office/drawing/2014/main" id="{5563D52F-86CA-495A-B41E-23371FB3B9D5}"/>
                  </a:ext>
                </a:extLst>
              </p:cNvPr>
              <p:cNvSpPr/>
              <p:nvPr/>
            </p:nvSpPr>
            <p:spPr>
              <a:xfrm>
                <a:off x="5641182" y="268366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06" name="Group 1305">
              <a:extLst>
                <a:ext uri="{FF2B5EF4-FFF2-40B4-BE49-F238E27FC236}">
                  <a16:creationId xmlns:a16="http://schemas.microsoft.com/office/drawing/2014/main" id="{01B7334E-D123-4533-BF5C-BF8C202B7A95}"/>
                </a:ext>
              </a:extLst>
            </p:cNvPr>
            <p:cNvGrpSpPr/>
            <p:nvPr/>
          </p:nvGrpSpPr>
          <p:grpSpPr>
            <a:xfrm>
              <a:off x="10501787" y="2109788"/>
              <a:ext cx="71438" cy="169068"/>
              <a:chOff x="5641182" y="2614750"/>
              <a:chExt cx="71438" cy="169068"/>
            </a:xfrm>
            <a:solidFill>
              <a:srgbClr val="00A3D0"/>
            </a:solidFill>
          </p:grpSpPr>
          <p:cxnSp>
            <p:nvCxnSpPr>
              <p:cNvPr id="1432" name="Straight Connector 1431">
                <a:extLst>
                  <a:ext uri="{FF2B5EF4-FFF2-40B4-BE49-F238E27FC236}">
                    <a16:creationId xmlns:a16="http://schemas.microsoft.com/office/drawing/2014/main" id="{F9E9AF95-F27B-434C-BA8F-7307FE70DEB8}"/>
                  </a:ext>
                </a:extLst>
              </p:cNvPr>
              <p:cNvCxnSpPr>
                <a:cxnSpLocks/>
              </p:cNvCxnSpPr>
              <p:nvPr/>
            </p:nvCxnSpPr>
            <p:spPr>
              <a:xfrm flipV="1">
                <a:off x="5676901" y="2614750"/>
                <a:ext cx="0" cy="169068"/>
              </a:xfrm>
              <a:prstGeom prst="line">
                <a:avLst/>
              </a:prstGeom>
              <a:grpFill/>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433" name="Oval 1432">
                <a:extLst>
                  <a:ext uri="{FF2B5EF4-FFF2-40B4-BE49-F238E27FC236}">
                    <a16:creationId xmlns:a16="http://schemas.microsoft.com/office/drawing/2014/main" id="{847D0207-BF12-47C2-9A9E-04D24E9875AC}"/>
                  </a:ext>
                </a:extLst>
              </p:cNvPr>
              <p:cNvSpPr/>
              <p:nvPr/>
            </p:nvSpPr>
            <p:spPr>
              <a:xfrm>
                <a:off x="5641182" y="266700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07" name="Group 1306">
              <a:extLst>
                <a:ext uri="{FF2B5EF4-FFF2-40B4-BE49-F238E27FC236}">
                  <a16:creationId xmlns:a16="http://schemas.microsoft.com/office/drawing/2014/main" id="{5B1B9935-7440-41CA-92B5-CD164EBA734D}"/>
                </a:ext>
              </a:extLst>
            </p:cNvPr>
            <p:cNvGrpSpPr/>
            <p:nvPr/>
          </p:nvGrpSpPr>
          <p:grpSpPr>
            <a:xfrm>
              <a:off x="10263662" y="2209802"/>
              <a:ext cx="71438" cy="100011"/>
              <a:chOff x="5641182" y="2669521"/>
              <a:chExt cx="71438" cy="100011"/>
            </a:xfrm>
            <a:solidFill>
              <a:srgbClr val="00A3D0"/>
            </a:solidFill>
          </p:grpSpPr>
          <p:cxnSp>
            <p:nvCxnSpPr>
              <p:cNvPr id="1430" name="Straight Connector 1429">
                <a:extLst>
                  <a:ext uri="{FF2B5EF4-FFF2-40B4-BE49-F238E27FC236}">
                    <a16:creationId xmlns:a16="http://schemas.microsoft.com/office/drawing/2014/main" id="{BBF0E86B-252A-40A7-B6F2-AC0A90EFA5B0}"/>
                  </a:ext>
                </a:extLst>
              </p:cNvPr>
              <p:cNvCxnSpPr>
                <a:cxnSpLocks/>
              </p:cNvCxnSpPr>
              <p:nvPr/>
            </p:nvCxnSpPr>
            <p:spPr>
              <a:xfrm flipV="1">
                <a:off x="5676901" y="2669521"/>
                <a:ext cx="0" cy="100011"/>
              </a:xfrm>
              <a:prstGeom prst="line">
                <a:avLst/>
              </a:prstGeom>
              <a:grpFill/>
              <a:ln w="28575">
                <a:solidFill>
                  <a:srgbClr val="00A3D0"/>
                </a:solidFill>
              </a:ln>
            </p:spPr>
            <p:style>
              <a:lnRef idx="1">
                <a:schemeClr val="accent1"/>
              </a:lnRef>
              <a:fillRef idx="0">
                <a:schemeClr val="accent1"/>
              </a:fillRef>
              <a:effectRef idx="0">
                <a:schemeClr val="accent1"/>
              </a:effectRef>
              <a:fontRef idx="minor">
                <a:schemeClr val="tx1"/>
              </a:fontRef>
            </p:style>
          </p:cxnSp>
          <p:sp>
            <p:nvSpPr>
              <p:cNvPr id="1431" name="Oval 1430">
                <a:extLst>
                  <a:ext uri="{FF2B5EF4-FFF2-40B4-BE49-F238E27FC236}">
                    <a16:creationId xmlns:a16="http://schemas.microsoft.com/office/drawing/2014/main" id="{1276B864-37CE-4CF2-ADB2-FD2310D2645C}"/>
                  </a:ext>
                </a:extLst>
              </p:cNvPr>
              <p:cNvSpPr/>
              <p:nvPr/>
            </p:nvSpPr>
            <p:spPr>
              <a:xfrm>
                <a:off x="5641182" y="268366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08" name="Group 1307">
              <a:extLst>
                <a:ext uri="{FF2B5EF4-FFF2-40B4-BE49-F238E27FC236}">
                  <a16:creationId xmlns:a16="http://schemas.microsoft.com/office/drawing/2014/main" id="{321702F3-09EE-4D23-AD36-5E2E4249B424}"/>
                </a:ext>
              </a:extLst>
            </p:cNvPr>
            <p:cNvGrpSpPr/>
            <p:nvPr/>
          </p:nvGrpSpPr>
          <p:grpSpPr>
            <a:xfrm>
              <a:off x="9556431" y="2076450"/>
              <a:ext cx="71438" cy="188118"/>
              <a:chOff x="5641182" y="2595700"/>
              <a:chExt cx="71438" cy="188118"/>
            </a:xfrm>
            <a:solidFill>
              <a:srgbClr val="00A3D0"/>
            </a:solidFill>
          </p:grpSpPr>
          <p:cxnSp>
            <p:nvCxnSpPr>
              <p:cNvPr id="1428" name="Straight Connector 1427">
                <a:extLst>
                  <a:ext uri="{FF2B5EF4-FFF2-40B4-BE49-F238E27FC236}">
                    <a16:creationId xmlns:a16="http://schemas.microsoft.com/office/drawing/2014/main" id="{40EDA851-BE92-45CC-90CE-27CD8B502B52}"/>
                  </a:ext>
                </a:extLst>
              </p:cNvPr>
              <p:cNvCxnSpPr>
                <a:cxnSpLocks/>
              </p:cNvCxnSpPr>
              <p:nvPr/>
            </p:nvCxnSpPr>
            <p:spPr>
              <a:xfrm flipV="1">
                <a:off x="5676901" y="2595700"/>
                <a:ext cx="0" cy="188118"/>
              </a:xfrm>
              <a:prstGeom prst="line">
                <a:avLst/>
              </a:prstGeom>
              <a:grpFill/>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429" name="Oval 1428">
                <a:extLst>
                  <a:ext uri="{FF2B5EF4-FFF2-40B4-BE49-F238E27FC236}">
                    <a16:creationId xmlns:a16="http://schemas.microsoft.com/office/drawing/2014/main" id="{42E8F612-A72E-422C-9BFD-1946733830F6}"/>
                  </a:ext>
                </a:extLst>
              </p:cNvPr>
              <p:cNvSpPr/>
              <p:nvPr/>
            </p:nvSpPr>
            <p:spPr>
              <a:xfrm>
                <a:off x="5641182" y="2667000"/>
                <a:ext cx="71438" cy="71438"/>
              </a:xfrm>
              <a:prstGeom prst="ellipse">
                <a:avLst/>
              </a:prstGeom>
              <a:grpFill/>
              <a:ln>
                <a:solidFill>
                  <a:srgbClr val="00A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09" name="Group 1308">
              <a:extLst>
                <a:ext uri="{FF2B5EF4-FFF2-40B4-BE49-F238E27FC236}">
                  <a16:creationId xmlns:a16="http://schemas.microsoft.com/office/drawing/2014/main" id="{519902D9-4C43-4475-9671-785679975962}"/>
                </a:ext>
              </a:extLst>
            </p:cNvPr>
            <p:cNvGrpSpPr/>
            <p:nvPr/>
          </p:nvGrpSpPr>
          <p:grpSpPr>
            <a:xfrm>
              <a:off x="9325449" y="2085975"/>
              <a:ext cx="71438" cy="188118"/>
              <a:chOff x="5641182" y="2595700"/>
              <a:chExt cx="71438" cy="188118"/>
            </a:xfrm>
          </p:grpSpPr>
          <p:cxnSp>
            <p:nvCxnSpPr>
              <p:cNvPr id="1426" name="Straight Connector 1425">
                <a:extLst>
                  <a:ext uri="{FF2B5EF4-FFF2-40B4-BE49-F238E27FC236}">
                    <a16:creationId xmlns:a16="http://schemas.microsoft.com/office/drawing/2014/main" id="{AF309F2D-C7FC-42CC-B455-2257B13C74BE}"/>
                  </a:ext>
                </a:extLst>
              </p:cNvPr>
              <p:cNvCxnSpPr>
                <a:cxnSpLocks/>
              </p:cNvCxnSpPr>
              <p:nvPr/>
            </p:nvCxnSpPr>
            <p:spPr>
              <a:xfrm flipV="1">
                <a:off x="5676901" y="2595700"/>
                <a:ext cx="0" cy="188118"/>
              </a:xfrm>
              <a:prstGeom prst="line">
                <a:avLst/>
              </a:prstGeom>
              <a:ln w="19050">
                <a:solidFill>
                  <a:srgbClr val="00C2D2"/>
                </a:solidFill>
              </a:ln>
            </p:spPr>
            <p:style>
              <a:lnRef idx="1">
                <a:schemeClr val="accent1"/>
              </a:lnRef>
              <a:fillRef idx="0">
                <a:schemeClr val="accent1"/>
              </a:fillRef>
              <a:effectRef idx="0">
                <a:schemeClr val="accent1"/>
              </a:effectRef>
              <a:fontRef idx="minor">
                <a:schemeClr val="tx1"/>
              </a:fontRef>
            </p:style>
          </p:cxnSp>
          <p:sp>
            <p:nvSpPr>
              <p:cNvPr id="1427" name="Oval 1426">
                <a:extLst>
                  <a:ext uri="{FF2B5EF4-FFF2-40B4-BE49-F238E27FC236}">
                    <a16:creationId xmlns:a16="http://schemas.microsoft.com/office/drawing/2014/main" id="{9E01FE67-6607-42C6-9DBC-D3911A170E7F}"/>
                  </a:ext>
                </a:extLst>
              </p:cNvPr>
              <p:cNvSpPr/>
              <p:nvPr/>
            </p:nvSpPr>
            <p:spPr>
              <a:xfrm>
                <a:off x="5641182" y="2667000"/>
                <a:ext cx="71438" cy="71438"/>
              </a:xfrm>
              <a:prstGeom prst="ellipse">
                <a:avLst/>
              </a:prstGeom>
              <a:solidFill>
                <a:srgbClr val="00C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10" name="Group 1309">
              <a:extLst>
                <a:ext uri="{FF2B5EF4-FFF2-40B4-BE49-F238E27FC236}">
                  <a16:creationId xmlns:a16="http://schemas.microsoft.com/office/drawing/2014/main" id="{8684C018-D1DF-4F87-9C8F-C517DBD312CB}"/>
                </a:ext>
              </a:extLst>
            </p:cNvPr>
            <p:cNvGrpSpPr/>
            <p:nvPr/>
          </p:nvGrpSpPr>
          <p:grpSpPr>
            <a:xfrm>
              <a:off x="9146855" y="1974059"/>
              <a:ext cx="71438" cy="361947"/>
              <a:chOff x="5641182" y="2474259"/>
              <a:chExt cx="71438" cy="361947"/>
            </a:xfrm>
          </p:grpSpPr>
          <p:cxnSp>
            <p:nvCxnSpPr>
              <p:cNvPr id="1424" name="Straight Connector 1423">
                <a:extLst>
                  <a:ext uri="{FF2B5EF4-FFF2-40B4-BE49-F238E27FC236}">
                    <a16:creationId xmlns:a16="http://schemas.microsoft.com/office/drawing/2014/main" id="{4D22AF1D-CC0C-4A96-BB1F-D282C3FDEE3F}"/>
                  </a:ext>
                </a:extLst>
              </p:cNvPr>
              <p:cNvCxnSpPr>
                <a:cxnSpLocks/>
              </p:cNvCxnSpPr>
              <p:nvPr/>
            </p:nvCxnSpPr>
            <p:spPr>
              <a:xfrm flipV="1">
                <a:off x="5676901" y="2474259"/>
                <a:ext cx="0" cy="361947"/>
              </a:xfrm>
              <a:prstGeom prst="line">
                <a:avLst/>
              </a:prstGeom>
              <a:ln w="19050">
                <a:solidFill>
                  <a:srgbClr val="00C2D2"/>
                </a:solidFill>
              </a:ln>
            </p:spPr>
            <p:style>
              <a:lnRef idx="1">
                <a:schemeClr val="accent1"/>
              </a:lnRef>
              <a:fillRef idx="0">
                <a:schemeClr val="accent1"/>
              </a:fillRef>
              <a:effectRef idx="0">
                <a:schemeClr val="accent1"/>
              </a:effectRef>
              <a:fontRef idx="minor">
                <a:schemeClr val="tx1"/>
              </a:fontRef>
            </p:style>
          </p:cxnSp>
          <p:sp>
            <p:nvSpPr>
              <p:cNvPr id="1425" name="Oval 1424">
                <a:extLst>
                  <a:ext uri="{FF2B5EF4-FFF2-40B4-BE49-F238E27FC236}">
                    <a16:creationId xmlns:a16="http://schemas.microsoft.com/office/drawing/2014/main" id="{B3548C67-BB19-447A-B7A3-2B5534C7D835}"/>
                  </a:ext>
                </a:extLst>
              </p:cNvPr>
              <p:cNvSpPr/>
              <p:nvPr/>
            </p:nvSpPr>
            <p:spPr>
              <a:xfrm>
                <a:off x="5641182" y="2667000"/>
                <a:ext cx="71438" cy="71438"/>
              </a:xfrm>
              <a:prstGeom prst="ellipse">
                <a:avLst/>
              </a:prstGeom>
              <a:solidFill>
                <a:srgbClr val="00C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11" name="Group 1310">
              <a:extLst>
                <a:ext uri="{FF2B5EF4-FFF2-40B4-BE49-F238E27FC236}">
                  <a16:creationId xmlns:a16="http://schemas.microsoft.com/office/drawing/2014/main" id="{5EEB4402-FEB2-4151-97A7-8223315B68DA}"/>
                </a:ext>
              </a:extLst>
            </p:cNvPr>
            <p:cNvGrpSpPr/>
            <p:nvPr/>
          </p:nvGrpSpPr>
          <p:grpSpPr>
            <a:xfrm>
              <a:off x="8851581" y="2064544"/>
              <a:ext cx="71438" cy="347662"/>
              <a:chOff x="5641182" y="2531406"/>
              <a:chExt cx="71438" cy="347662"/>
            </a:xfrm>
            <a:solidFill>
              <a:srgbClr val="00A3D0"/>
            </a:solidFill>
          </p:grpSpPr>
          <p:cxnSp>
            <p:nvCxnSpPr>
              <p:cNvPr id="1422" name="Straight Connector 1421">
                <a:extLst>
                  <a:ext uri="{FF2B5EF4-FFF2-40B4-BE49-F238E27FC236}">
                    <a16:creationId xmlns:a16="http://schemas.microsoft.com/office/drawing/2014/main" id="{419E360E-FD7B-4D15-B24B-512AA450C338}"/>
                  </a:ext>
                </a:extLst>
              </p:cNvPr>
              <p:cNvCxnSpPr>
                <a:cxnSpLocks/>
              </p:cNvCxnSpPr>
              <p:nvPr/>
            </p:nvCxnSpPr>
            <p:spPr>
              <a:xfrm flipV="1">
                <a:off x="5676901" y="2531406"/>
                <a:ext cx="0" cy="347662"/>
              </a:xfrm>
              <a:prstGeom prst="line">
                <a:avLst/>
              </a:prstGeom>
              <a:grpFill/>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423" name="Oval 1422">
                <a:extLst>
                  <a:ext uri="{FF2B5EF4-FFF2-40B4-BE49-F238E27FC236}">
                    <a16:creationId xmlns:a16="http://schemas.microsoft.com/office/drawing/2014/main" id="{CADD2325-F120-49A0-B865-0B574A36A339}"/>
                  </a:ext>
                </a:extLst>
              </p:cNvPr>
              <p:cNvSpPr/>
              <p:nvPr/>
            </p:nvSpPr>
            <p:spPr>
              <a:xfrm>
                <a:off x="5641182" y="266700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12" name="Group 1311">
              <a:extLst>
                <a:ext uri="{FF2B5EF4-FFF2-40B4-BE49-F238E27FC236}">
                  <a16:creationId xmlns:a16="http://schemas.microsoft.com/office/drawing/2014/main" id="{F5DD9D93-3DC7-4567-AF93-3F8B5DE60B8A}"/>
                </a:ext>
              </a:extLst>
            </p:cNvPr>
            <p:cNvGrpSpPr/>
            <p:nvPr/>
          </p:nvGrpSpPr>
          <p:grpSpPr>
            <a:xfrm>
              <a:off x="9208768" y="1947866"/>
              <a:ext cx="71438" cy="383378"/>
              <a:chOff x="5641182" y="2474260"/>
              <a:chExt cx="71438" cy="383378"/>
            </a:xfrm>
          </p:grpSpPr>
          <p:cxnSp>
            <p:nvCxnSpPr>
              <p:cNvPr id="1420" name="Straight Connector 1419">
                <a:extLst>
                  <a:ext uri="{FF2B5EF4-FFF2-40B4-BE49-F238E27FC236}">
                    <a16:creationId xmlns:a16="http://schemas.microsoft.com/office/drawing/2014/main" id="{8EA3A4D5-DB33-4080-94D6-1B758A646711}"/>
                  </a:ext>
                </a:extLst>
              </p:cNvPr>
              <p:cNvCxnSpPr>
                <a:cxnSpLocks/>
              </p:cNvCxnSpPr>
              <p:nvPr/>
            </p:nvCxnSpPr>
            <p:spPr>
              <a:xfrm flipV="1">
                <a:off x="5676901" y="2474260"/>
                <a:ext cx="0" cy="383378"/>
              </a:xfrm>
              <a:prstGeom prst="line">
                <a:avLst/>
              </a:prstGeom>
              <a:ln w="19050">
                <a:solidFill>
                  <a:srgbClr val="00C2D2"/>
                </a:solidFill>
              </a:ln>
            </p:spPr>
            <p:style>
              <a:lnRef idx="1">
                <a:schemeClr val="accent1"/>
              </a:lnRef>
              <a:fillRef idx="0">
                <a:schemeClr val="accent1"/>
              </a:fillRef>
              <a:effectRef idx="0">
                <a:schemeClr val="accent1"/>
              </a:effectRef>
              <a:fontRef idx="minor">
                <a:schemeClr val="tx1"/>
              </a:fontRef>
            </p:style>
          </p:cxnSp>
          <p:sp>
            <p:nvSpPr>
              <p:cNvPr id="1421" name="Oval 1420">
                <a:extLst>
                  <a:ext uri="{FF2B5EF4-FFF2-40B4-BE49-F238E27FC236}">
                    <a16:creationId xmlns:a16="http://schemas.microsoft.com/office/drawing/2014/main" id="{74F5F3CD-11EA-4117-8269-86571310DBC6}"/>
                  </a:ext>
                </a:extLst>
              </p:cNvPr>
              <p:cNvSpPr/>
              <p:nvPr/>
            </p:nvSpPr>
            <p:spPr>
              <a:xfrm>
                <a:off x="5641182" y="2667000"/>
                <a:ext cx="71438" cy="71438"/>
              </a:xfrm>
              <a:prstGeom prst="ellipse">
                <a:avLst/>
              </a:prstGeom>
              <a:solidFill>
                <a:srgbClr val="00C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13" name="Rectangle 1312">
              <a:extLst>
                <a:ext uri="{FF2B5EF4-FFF2-40B4-BE49-F238E27FC236}">
                  <a16:creationId xmlns:a16="http://schemas.microsoft.com/office/drawing/2014/main" id="{C4882716-5127-44E4-B3DB-8C9019A48E91}"/>
                </a:ext>
              </a:extLst>
            </p:cNvPr>
            <p:cNvSpPr/>
            <p:nvPr/>
          </p:nvSpPr>
          <p:spPr>
            <a:xfrm>
              <a:off x="8552220" y="1623049"/>
              <a:ext cx="2793457" cy="24583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chemeClr val="tx1"/>
                  </a:solidFill>
                  <a:latin typeface="Arial" panose="020B0604020202020204" pitchFamily="34" charset="0"/>
                  <a:cs typeface="Arial" panose="020B0604020202020204" pitchFamily="34" charset="0"/>
                </a:rPr>
                <a:t>MDS/AML/CMML</a:t>
              </a:r>
              <a:endParaRPr lang="en-PH" sz="1200" b="1" dirty="0">
                <a:solidFill>
                  <a:schemeClr val="tx1"/>
                </a:solidFill>
                <a:latin typeface="Arial" panose="020B0604020202020204" pitchFamily="34" charset="0"/>
                <a:cs typeface="Arial" panose="020B0604020202020204" pitchFamily="34" charset="0"/>
              </a:endParaRPr>
            </a:p>
          </p:txBody>
        </p:sp>
        <p:grpSp>
          <p:nvGrpSpPr>
            <p:cNvPr id="1314" name="Group 1313">
              <a:extLst>
                <a:ext uri="{FF2B5EF4-FFF2-40B4-BE49-F238E27FC236}">
                  <a16:creationId xmlns:a16="http://schemas.microsoft.com/office/drawing/2014/main" id="{C91D0B7C-7046-4903-AE96-01EAF630435E}"/>
                </a:ext>
              </a:extLst>
            </p:cNvPr>
            <p:cNvGrpSpPr/>
            <p:nvPr/>
          </p:nvGrpSpPr>
          <p:grpSpPr>
            <a:xfrm>
              <a:off x="9558814" y="3524250"/>
              <a:ext cx="71438" cy="171450"/>
              <a:chOff x="5643563" y="2607606"/>
              <a:chExt cx="71438" cy="171450"/>
            </a:xfrm>
            <a:solidFill>
              <a:srgbClr val="0069B0"/>
            </a:solidFill>
          </p:grpSpPr>
          <p:cxnSp>
            <p:nvCxnSpPr>
              <p:cNvPr id="1418" name="Straight Connector 1417">
                <a:extLst>
                  <a:ext uri="{FF2B5EF4-FFF2-40B4-BE49-F238E27FC236}">
                    <a16:creationId xmlns:a16="http://schemas.microsoft.com/office/drawing/2014/main" id="{912B62C5-FBCB-48E9-B6C9-096B0BAF15A9}"/>
                  </a:ext>
                </a:extLst>
              </p:cNvPr>
              <p:cNvCxnSpPr>
                <a:cxnSpLocks/>
              </p:cNvCxnSpPr>
              <p:nvPr/>
            </p:nvCxnSpPr>
            <p:spPr>
              <a:xfrm flipV="1">
                <a:off x="5679281" y="2607606"/>
                <a:ext cx="0" cy="171450"/>
              </a:xfrm>
              <a:prstGeom prst="line">
                <a:avLst/>
              </a:prstGeom>
              <a:grpFill/>
              <a:ln w="19050">
                <a:solidFill>
                  <a:srgbClr val="0069B0"/>
                </a:solidFill>
              </a:ln>
            </p:spPr>
            <p:style>
              <a:lnRef idx="1">
                <a:schemeClr val="accent1"/>
              </a:lnRef>
              <a:fillRef idx="0">
                <a:schemeClr val="accent1"/>
              </a:fillRef>
              <a:effectRef idx="0">
                <a:schemeClr val="accent1"/>
              </a:effectRef>
              <a:fontRef idx="minor">
                <a:schemeClr val="tx1"/>
              </a:fontRef>
            </p:style>
          </p:cxnSp>
          <p:sp>
            <p:nvSpPr>
              <p:cNvPr id="1419" name="Oval 1418">
                <a:extLst>
                  <a:ext uri="{FF2B5EF4-FFF2-40B4-BE49-F238E27FC236}">
                    <a16:creationId xmlns:a16="http://schemas.microsoft.com/office/drawing/2014/main" id="{6D0BCAB0-EE7E-4AC4-973E-0AFD27414A89}"/>
                  </a:ext>
                </a:extLst>
              </p:cNvPr>
              <p:cNvSpPr/>
              <p:nvPr/>
            </p:nvSpPr>
            <p:spPr>
              <a:xfrm>
                <a:off x="5643563" y="2678906"/>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15" name="Group 1314">
              <a:extLst>
                <a:ext uri="{FF2B5EF4-FFF2-40B4-BE49-F238E27FC236}">
                  <a16:creationId xmlns:a16="http://schemas.microsoft.com/office/drawing/2014/main" id="{6C3BA5F4-8810-4C3B-916A-80484857B65B}"/>
                </a:ext>
              </a:extLst>
            </p:cNvPr>
            <p:cNvGrpSpPr/>
            <p:nvPr/>
          </p:nvGrpSpPr>
          <p:grpSpPr>
            <a:xfrm>
              <a:off x="10501790" y="3505200"/>
              <a:ext cx="71438" cy="266700"/>
              <a:chOff x="5641182" y="2595700"/>
              <a:chExt cx="71438" cy="266700"/>
            </a:xfrm>
            <a:solidFill>
              <a:srgbClr val="0069B0"/>
            </a:solidFill>
          </p:grpSpPr>
          <p:cxnSp>
            <p:nvCxnSpPr>
              <p:cNvPr id="1416" name="Straight Connector 1415">
                <a:extLst>
                  <a:ext uri="{FF2B5EF4-FFF2-40B4-BE49-F238E27FC236}">
                    <a16:creationId xmlns:a16="http://schemas.microsoft.com/office/drawing/2014/main" id="{FE6571D0-AA2A-4444-BEBC-FD77FFC803C1}"/>
                  </a:ext>
                </a:extLst>
              </p:cNvPr>
              <p:cNvCxnSpPr>
                <a:cxnSpLocks/>
              </p:cNvCxnSpPr>
              <p:nvPr/>
            </p:nvCxnSpPr>
            <p:spPr>
              <a:xfrm flipV="1">
                <a:off x="5676901" y="2595700"/>
                <a:ext cx="0" cy="266700"/>
              </a:xfrm>
              <a:prstGeom prst="line">
                <a:avLst/>
              </a:prstGeom>
              <a:grpFill/>
              <a:ln w="19050">
                <a:solidFill>
                  <a:srgbClr val="0069B0"/>
                </a:solidFill>
              </a:ln>
            </p:spPr>
            <p:style>
              <a:lnRef idx="1">
                <a:schemeClr val="accent1"/>
              </a:lnRef>
              <a:fillRef idx="0">
                <a:schemeClr val="accent1"/>
              </a:fillRef>
              <a:effectRef idx="0">
                <a:schemeClr val="accent1"/>
              </a:effectRef>
              <a:fontRef idx="minor">
                <a:schemeClr val="tx1"/>
              </a:fontRef>
            </p:style>
          </p:cxnSp>
          <p:sp>
            <p:nvSpPr>
              <p:cNvPr id="1417" name="Oval 1416">
                <a:extLst>
                  <a:ext uri="{FF2B5EF4-FFF2-40B4-BE49-F238E27FC236}">
                    <a16:creationId xmlns:a16="http://schemas.microsoft.com/office/drawing/2014/main" id="{B4EDA525-80DA-444E-A85A-040315988457}"/>
                  </a:ext>
                </a:extLst>
              </p:cNvPr>
              <p:cNvSpPr/>
              <p:nvPr/>
            </p:nvSpPr>
            <p:spPr>
              <a:xfrm>
                <a:off x="5641182" y="268366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16" name="Oval 1315">
              <a:extLst>
                <a:ext uri="{FF2B5EF4-FFF2-40B4-BE49-F238E27FC236}">
                  <a16:creationId xmlns:a16="http://schemas.microsoft.com/office/drawing/2014/main" id="{2C1771C7-0F45-43FA-B891-A7A7CEF52429}"/>
                </a:ext>
              </a:extLst>
            </p:cNvPr>
            <p:cNvSpPr/>
            <p:nvPr/>
          </p:nvSpPr>
          <p:spPr>
            <a:xfrm>
              <a:off x="10713719" y="3745566"/>
              <a:ext cx="71438" cy="71438"/>
            </a:xfrm>
            <a:prstGeom prst="ellipse">
              <a:avLst/>
            </a:prstGeom>
            <a:solidFill>
              <a:srgbClr val="00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17" name="Group 1316">
              <a:extLst>
                <a:ext uri="{FF2B5EF4-FFF2-40B4-BE49-F238E27FC236}">
                  <a16:creationId xmlns:a16="http://schemas.microsoft.com/office/drawing/2014/main" id="{FC7CA149-2C27-4212-B46C-045DEB76EBE3}"/>
                </a:ext>
              </a:extLst>
            </p:cNvPr>
            <p:cNvGrpSpPr/>
            <p:nvPr/>
          </p:nvGrpSpPr>
          <p:grpSpPr>
            <a:xfrm>
              <a:off x="10261283" y="3495676"/>
              <a:ext cx="71438" cy="311943"/>
              <a:chOff x="5641182" y="2564746"/>
              <a:chExt cx="71438" cy="311943"/>
            </a:xfrm>
            <a:solidFill>
              <a:srgbClr val="0069B0"/>
            </a:solidFill>
          </p:grpSpPr>
          <p:cxnSp>
            <p:nvCxnSpPr>
              <p:cNvPr id="1414" name="Straight Connector 1413">
                <a:extLst>
                  <a:ext uri="{FF2B5EF4-FFF2-40B4-BE49-F238E27FC236}">
                    <a16:creationId xmlns:a16="http://schemas.microsoft.com/office/drawing/2014/main" id="{8DDE6AB2-9D4D-4FFA-AD9C-054E64444D96}"/>
                  </a:ext>
                </a:extLst>
              </p:cNvPr>
              <p:cNvCxnSpPr>
                <a:cxnSpLocks/>
              </p:cNvCxnSpPr>
              <p:nvPr/>
            </p:nvCxnSpPr>
            <p:spPr>
              <a:xfrm flipV="1">
                <a:off x="5676901" y="2564746"/>
                <a:ext cx="0" cy="311943"/>
              </a:xfrm>
              <a:prstGeom prst="line">
                <a:avLst/>
              </a:prstGeom>
              <a:grpFill/>
              <a:ln w="19050">
                <a:solidFill>
                  <a:srgbClr val="0069B0"/>
                </a:solidFill>
              </a:ln>
            </p:spPr>
            <p:style>
              <a:lnRef idx="1">
                <a:schemeClr val="accent1"/>
              </a:lnRef>
              <a:fillRef idx="0">
                <a:schemeClr val="accent1"/>
              </a:fillRef>
              <a:effectRef idx="0">
                <a:schemeClr val="accent1"/>
              </a:effectRef>
              <a:fontRef idx="minor">
                <a:schemeClr val="tx1"/>
              </a:fontRef>
            </p:style>
          </p:cxnSp>
          <p:sp>
            <p:nvSpPr>
              <p:cNvPr id="1415" name="Oval 1414">
                <a:extLst>
                  <a:ext uri="{FF2B5EF4-FFF2-40B4-BE49-F238E27FC236}">
                    <a16:creationId xmlns:a16="http://schemas.microsoft.com/office/drawing/2014/main" id="{10C43FB2-7109-4AE9-B335-4250AD647652}"/>
                  </a:ext>
                </a:extLst>
              </p:cNvPr>
              <p:cNvSpPr/>
              <p:nvPr/>
            </p:nvSpPr>
            <p:spPr>
              <a:xfrm>
                <a:off x="5641182" y="268366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18" name="Group 1317">
              <a:extLst>
                <a:ext uri="{FF2B5EF4-FFF2-40B4-BE49-F238E27FC236}">
                  <a16:creationId xmlns:a16="http://schemas.microsoft.com/office/drawing/2014/main" id="{4AA90002-8CE4-46F3-BA45-996CE6132A09}"/>
                </a:ext>
              </a:extLst>
            </p:cNvPr>
            <p:cNvGrpSpPr/>
            <p:nvPr/>
          </p:nvGrpSpPr>
          <p:grpSpPr>
            <a:xfrm>
              <a:off x="8713472" y="3512344"/>
              <a:ext cx="1385887" cy="947597"/>
              <a:chOff x="4326733" y="2564746"/>
              <a:chExt cx="1385887" cy="947597"/>
            </a:xfrm>
            <a:solidFill>
              <a:srgbClr val="0069B0"/>
            </a:solidFill>
          </p:grpSpPr>
          <p:cxnSp>
            <p:nvCxnSpPr>
              <p:cNvPr id="1411" name="Straight Connector 1410">
                <a:extLst>
                  <a:ext uri="{FF2B5EF4-FFF2-40B4-BE49-F238E27FC236}">
                    <a16:creationId xmlns:a16="http://schemas.microsoft.com/office/drawing/2014/main" id="{5627F485-2B65-457F-BC11-234F11D1F052}"/>
                  </a:ext>
                </a:extLst>
              </p:cNvPr>
              <p:cNvCxnSpPr>
                <a:cxnSpLocks/>
              </p:cNvCxnSpPr>
              <p:nvPr/>
            </p:nvCxnSpPr>
            <p:spPr>
              <a:xfrm flipV="1">
                <a:off x="5676901" y="2564746"/>
                <a:ext cx="0" cy="311943"/>
              </a:xfrm>
              <a:prstGeom prst="line">
                <a:avLst/>
              </a:prstGeom>
              <a:grpFill/>
              <a:ln w="19050">
                <a:solidFill>
                  <a:srgbClr val="0069B0"/>
                </a:solidFill>
              </a:ln>
            </p:spPr>
            <p:style>
              <a:lnRef idx="1">
                <a:schemeClr val="accent1"/>
              </a:lnRef>
              <a:fillRef idx="0">
                <a:schemeClr val="accent1"/>
              </a:fillRef>
              <a:effectRef idx="0">
                <a:schemeClr val="accent1"/>
              </a:effectRef>
              <a:fontRef idx="minor">
                <a:schemeClr val="tx1"/>
              </a:fontRef>
            </p:style>
          </p:cxnSp>
          <p:sp>
            <p:nvSpPr>
              <p:cNvPr id="1412" name="Oval 1411">
                <a:extLst>
                  <a:ext uri="{FF2B5EF4-FFF2-40B4-BE49-F238E27FC236}">
                    <a16:creationId xmlns:a16="http://schemas.microsoft.com/office/drawing/2014/main" id="{0DC91943-2FE0-448F-B9F6-B9AFB1DBBA9B}"/>
                  </a:ext>
                </a:extLst>
              </p:cNvPr>
              <p:cNvSpPr/>
              <p:nvPr/>
            </p:nvSpPr>
            <p:spPr>
              <a:xfrm>
                <a:off x="5641182" y="268366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13" name="Straight Connector 1412">
                <a:extLst>
                  <a:ext uri="{FF2B5EF4-FFF2-40B4-BE49-F238E27FC236}">
                    <a16:creationId xmlns:a16="http://schemas.microsoft.com/office/drawing/2014/main" id="{BFDAE042-2E72-4CCA-AC6A-DFD241E963FF}"/>
                  </a:ext>
                </a:extLst>
              </p:cNvPr>
              <p:cNvCxnSpPr>
                <a:cxnSpLocks/>
                <a:stCxn id="1396" idx="4"/>
              </p:cNvCxnSpPr>
              <p:nvPr/>
            </p:nvCxnSpPr>
            <p:spPr>
              <a:xfrm flipV="1">
                <a:off x="4326733" y="2929079"/>
                <a:ext cx="59530" cy="583264"/>
              </a:xfrm>
              <a:prstGeom prst="line">
                <a:avLst/>
              </a:prstGeom>
              <a:grpFill/>
              <a:ln w="19050">
                <a:solidFill>
                  <a:srgbClr val="0069B0"/>
                </a:solidFill>
              </a:ln>
            </p:spPr>
            <p:style>
              <a:lnRef idx="1">
                <a:schemeClr val="accent1"/>
              </a:lnRef>
              <a:fillRef idx="0">
                <a:schemeClr val="accent1"/>
              </a:fillRef>
              <a:effectRef idx="0">
                <a:schemeClr val="accent1"/>
              </a:effectRef>
              <a:fontRef idx="minor">
                <a:schemeClr val="tx1"/>
              </a:fontRef>
            </p:style>
          </p:cxnSp>
        </p:grpSp>
        <p:sp>
          <p:nvSpPr>
            <p:cNvPr id="1319" name="Oval 1318">
              <a:extLst>
                <a:ext uri="{FF2B5EF4-FFF2-40B4-BE49-F238E27FC236}">
                  <a16:creationId xmlns:a16="http://schemas.microsoft.com/office/drawing/2014/main" id="{8064F994-2466-413B-9FE2-091EDAF78686}"/>
                </a:ext>
              </a:extLst>
            </p:cNvPr>
            <p:cNvSpPr/>
            <p:nvPr/>
          </p:nvSpPr>
          <p:spPr>
            <a:xfrm>
              <a:off x="9794559" y="3497918"/>
              <a:ext cx="71438" cy="71438"/>
            </a:xfrm>
            <a:prstGeom prst="ellipse">
              <a:avLst/>
            </a:prstGeom>
            <a:solidFill>
              <a:srgbClr val="00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20" name="Group 1319">
              <a:extLst>
                <a:ext uri="{FF2B5EF4-FFF2-40B4-BE49-F238E27FC236}">
                  <a16:creationId xmlns:a16="http://schemas.microsoft.com/office/drawing/2014/main" id="{BE63B678-EAD5-4303-8B7F-5FE81FD381A6}"/>
                </a:ext>
              </a:extLst>
            </p:cNvPr>
            <p:cNvGrpSpPr/>
            <p:nvPr/>
          </p:nvGrpSpPr>
          <p:grpSpPr>
            <a:xfrm>
              <a:off x="9323071" y="3536156"/>
              <a:ext cx="71438" cy="266700"/>
              <a:chOff x="5641182" y="2557602"/>
              <a:chExt cx="71438" cy="266700"/>
            </a:xfrm>
            <a:solidFill>
              <a:srgbClr val="0069B0"/>
            </a:solidFill>
          </p:grpSpPr>
          <p:cxnSp>
            <p:nvCxnSpPr>
              <p:cNvPr id="1409" name="Straight Connector 1408">
                <a:extLst>
                  <a:ext uri="{FF2B5EF4-FFF2-40B4-BE49-F238E27FC236}">
                    <a16:creationId xmlns:a16="http://schemas.microsoft.com/office/drawing/2014/main" id="{1873FCBA-EC34-468D-A762-25B366AB6FD4}"/>
                  </a:ext>
                </a:extLst>
              </p:cNvPr>
              <p:cNvCxnSpPr>
                <a:cxnSpLocks/>
              </p:cNvCxnSpPr>
              <p:nvPr/>
            </p:nvCxnSpPr>
            <p:spPr>
              <a:xfrm flipV="1">
                <a:off x="5676901" y="2557602"/>
                <a:ext cx="0" cy="266700"/>
              </a:xfrm>
              <a:prstGeom prst="line">
                <a:avLst/>
              </a:prstGeom>
              <a:grpFill/>
              <a:ln w="19050">
                <a:solidFill>
                  <a:srgbClr val="0069B0"/>
                </a:solidFill>
              </a:ln>
            </p:spPr>
            <p:style>
              <a:lnRef idx="1">
                <a:schemeClr val="accent1"/>
              </a:lnRef>
              <a:fillRef idx="0">
                <a:schemeClr val="accent1"/>
              </a:fillRef>
              <a:effectRef idx="0">
                <a:schemeClr val="accent1"/>
              </a:effectRef>
              <a:fontRef idx="minor">
                <a:schemeClr val="tx1"/>
              </a:fontRef>
            </p:style>
          </p:cxnSp>
          <p:sp>
            <p:nvSpPr>
              <p:cNvPr id="1410" name="Oval 1409">
                <a:extLst>
                  <a:ext uri="{FF2B5EF4-FFF2-40B4-BE49-F238E27FC236}">
                    <a16:creationId xmlns:a16="http://schemas.microsoft.com/office/drawing/2014/main" id="{A42C77D4-9FB8-4F90-A93F-DB17E9AA88A5}"/>
                  </a:ext>
                </a:extLst>
              </p:cNvPr>
              <p:cNvSpPr/>
              <p:nvPr/>
            </p:nvSpPr>
            <p:spPr>
              <a:xfrm>
                <a:off x="5641182" y="268366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21" name="Group 1320">
              <a:extLst>
                <a:ext uri="{FF2B5EF4-FFF2-40B4-BE49-F238E27FC236}">
                  <a16:creationId xmlns:a16="http://schemas.microsoft.com/office/drawing/2014/main" id="{392AC424-721F-443B-BB0C-B17107E1FDA7}"/>
                </a:ext>
              </a:extLst>
            </p:cNvPr>
            <p:cNvGrpSpPr/>
            <p:nvPr/>
          </p:nvGrpSpPr>
          <p:grpSpPr>
            <a:xfrm>
              <a:off x="9263540" y="3674270"/>
              <a:ext cx="71438" cy="145255"/>
              <a:chOff x="5641182" y="2652854"/>
              <a:chExt cx="71438" cy="145255"/>
            </a:xfrm>
            <a:solidFill>
              <a:srgbClr val="0069B0"/>
            </a:solidFill>
          </p:grpSpPr>
          <p:cxnSp>
            <p:nvCxnSpPr>
              <p:cNvPr id="1407" name="Straight Connector 1406">
                <a:extLst>
                  <a:ext uri="{FF2B5EF4-FFF2-40B4-BE49-F238E27FC236}">
                    <a16:creationId xmlns:a16="http://schemas.microsoft.com/office/drawing/2014/main" id="{2AF70205-71EF-45D6-A231-E9271FD0912C}"/>
                  </a:ext>
                </a:extLst>
              </p:cNvPr>
              <p:cNvCxnSpPr>
                <a:cxnSpLocks/>
              </p:cNvCxnSpPr>
              <p:nvPr/>
            </p:nvCxnSpPr>
            <p:spPr>
              <a:xfrm flipV="1">
                <a:off x="5676901" y="2652854"/>
                <a:ext cx="0" cy="145255"/>
              </a:xfrm>
              <a:prstGeom prst="line">
                <a:avLst/>
              </a:prstGeom>
              <a:grpFill/>
              <a:ln w="19050">
                <a:solidFill>
                  <a:srgbClr val="0069B0"/>
                </a:solidFill>
              </a:ln>
            </p:spPr>
            <p:style>
              <a:lnRef idx="1">
                <a:schemeClr val="accent1"/>
              </a:lnRef>
              <a:fillRef idx="0">
                <a:schemeClr val="accent1"/>
              </a:fillRef>
              <a:effectRef idx="0">
                <a:schemeClr val="accent1"/>
              </a:effectRef>
              <a:fontRef idx="minor">
                <a:schemeClr val="tx1"/>
              </a:fontRef>
            </p:style>
          </p:cxnSp>
          <p:sp>
            <p:nvSpPr>
              <p:cNvPr id="1408" name="Oval 1407">
                <a:extLst>
                  <a:ext uri="{FF2B5EF4-FFF2-40B4-BE49-F238E27FC236}">
                    <a16:creationId xmlns:a16="http://schemas.microsoft.com/office/drawing/2014/main" id="{064F45A7-4AE3-4611-BD48-1EB5F77B2E77}"/>
                  </a:ext>
                </a:extLst>
              </p:cNvPr>
              <p:cNvSpPr/>
              <p:nvPr/>
            </p:nvSpPr>
            <p:spPr>
              <a:xfrm>
                <a:off x="5641182" y="268366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22" name="Group 1321">
              <a:extLst>
                <a:ext uri="{FF2B5EF4-FFF2-40B4-BE49-F238E27FC236}">
                  <a16:creationId xmlns:a16="http://schemas.microsoft.com/office/drawing/2014/main" id="{8908ACC1-274F-472E-A04C-220ED0EC3841}"/>
                </a:ext>
              </a:extLst>
            </p:cNvPr>
            <p:cNvGrpSpPr/>
            <p:nvPr/>
          </p:nvGrpSpPr>
          <p:grpSpPr>
            <a:xfrm>
              <a:off x="9204009" y="3524250"/>
              <a:ext cx="71438" cy="302419"/>
              <a:chOff x="5641182" y="2538552"/>
              <a:chExt cx="71438" cy="302419"/>
            </a:xfrm>
            <a:solidFill>
              <a:srgbClr val="0069B0"/>
            </a:solidFill>
          </p:grpSpPr>
          <p:cxnSp>
            <p:nvCxnSpPr>
              <p:cNvPr id="1405" name="Straight Connector 1404">
                <a:extLst>
                  <a:ext uri="{FF2B5EF4-FFF2-40B4-BE49-F238E27FC236}">
                    <a16:creationId xmlns:a16="http://schemas.microsoft.com/office/drawing/2014/main" id="{DBD6EAFC-4ED6-45B2-8212-F61511F8C7F2}"/>
                  </a:ext>
                </a:extLst>
              </p:cNvPr>
              <p:cNvCxnSpPr>
                <a:cxnSpLocks/>
              </p:cNvCxnSpPr>
              <p:nvPr/>
            </p:nvCxnSpPr>
            <p:spPr>
              <a:xfrm flipV="1">
                <a:off x="5676901" y="2538552"/>
                <a:ext cx="0" cy="302419"/>
              </a:xfrm>
              <a:prstGeom prst="line">
                <a:avLst/>
              </a:prstGeom>
              <a:grpFill/>
              <a:ln w="19050">
                <a:solidFill>
                  <a:srgbClr val="0069B0"/>
                </a:solidFill>
              </a:ln>
            </p:spPr>
            <p:style>
              <a:lnRef idx="1">
                <a:schemeClr val="accent1"/>
              </a:lnRef>
              <a:fillRef idx="0">
                <a:schemeClr val="accent1"/>
              </a:fillRef>
              <a:effectRef idx="0">
                <a:schemeClr val="accent1"/>
              </a:effectRef>
              <a:fontRef idx="minor">
                <a:schemeClr val="tx1"/>
              </a:fontRef>
            </p:style>
          </p:cxnSp>
          <p:sp>
            <p:nvSpPr>
              <p:cNvPr id="1406" name="Oval 1405">
                <a:extLst>
                  <a:ext uri="{FF2B5EF4-FFF2-40B4-BE49-F238E27FC236}">
                    <a16:creationId xmlns:a16="http://schemas.microsoft.com/office/drawing/2014/main" id="{E66BBF48-A63C-47A5-88CE-592D2F5F2A4D}"/>
                  </a:ext>
                </a:extLst>
              </p:cNvPr>
              <p:cNvSpPr/>
              <p:nvPr/>
            </p:nvSpPr>
            <p:spPr>
              <a:xfrm>
                <a:off x="5641182" y="268366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23" name="Group 1322">
              <a:extLst>
                <a:ext uri="{FF2B5EF4-FFF2-40B4-BE49-F238E27FC236}">
                  <a16:creationId xmlns:a16="http://schemas.microsoft.com/office/drawing/2014/main" id="{752B97B7-71A7-4F70-90B2-38D6430C8550}"/>
                </a:ext>
              </a:extLst>
            </p:cNvPr>
            <p:cNvGrpSpPr/>
            <p:nvPr/>
          </p:nvGrpSpPr>
          <p:grpSpPr>
            <a:xfrm>
              <a:off x="9149240" y="3505201"/>
              <a:ext cx="71438" cy="335755"/>
              <a:chOff x="5641182" y="2493310"/>
              <a:chExt cx="71438" cy="335755"/>
            </a:xfrm>
            <a:solidFill>
              <a:srgbClr val="0069B0"/>
            </a:solidFill>
          </p:grpSpPr>
          <p:cxnSp>
            <p:nvCxnSpPr>
              <p:cNvPr id="1403" name="Straight Connector 1402">
                <a:extLst>
                  <a:ext uri="{FF2B5EF4-FFF2-40B4-BE49-F238E27FC236}">
                    <a16:creationId xmlns:a16="http://schemas.microsoft.com/office/drawing/2014/main" id="{459A9F14-7B38-416C-9713-535953B111B1}"/>
                  </a:ext>
                </a:extLst>
              </p:cNvPr>
              <p:cNvCxnSpPr>
                <a:cxnSpLocks/>
              </p:cNvCxnSpPr>
              <p:nvPr/>
            </p:nvCxnSpPr>
            <p:spPr>
              <a:xfrm flipV="1">
                <a:off x="5676901" y="2493310"/>
                <a:ext cx="0" cy="335755"/>
              </a:xfrm>
              <a:prstGeom prst="line">
                <a:avLst/>
              </a:prstGeom>
              <a:grpFill/>
              <a:ln w="19050">
                <a:solidFill>
                  <a:srgbClr val="0069B0"/>
                </a:solidFill>
              </a:ln>
            </p:spPr>
            <p:style>
              <a:lnRef idx="1">
                <a:schemeClr val="accent1"/>
              </a:lnRef>
              <a:fillRef idx="0">
                <a:schemeClr val="accent1"/>
              </a:fillRef>
              <a:effectRef idx="0">
                <a:schemeClr val="accent1"/>
              </a:effectRef>
              <a:fontRef idx="minor">
                <a:schemeClr val="tx1"/>
              </a:fontRef>
            </p:style>
          </p:cxnSp>
          <p:sp>
            <p:nvSpPr>
              <p:cNvPr id="1404" name="Oval 1403">
                <a:extLst>
                  <a:ext uri="{FF2B5EF4-FFF2-40B4-BE49-F238E27FC236}">
                    <a16:creationId xmlns:a16="http://schemas.microsoft.com/office/drawing/2014/main" id="{C5C18B2D-3AD0-4873-9F7A-944D7D8CE3B6}"/>
                  </a:ext>
                </a:extLst>
              </p:cNvPr>
              <p:cNvSpPr/>
              <p:nvPr/>
            </p:nvSpPr>
            <p:spPr>
              <a:xfrm>
                <a:off x="5641182" y="268366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24" name="Group 1323">
              <a:extLst>
                <a:ext uri="{FF2B5EF4-FFF2-40B4-BE49-F238E27FC236}">
                  <a16:creationId xmlns:a16="http://schemas.microsoft.com/office/drawing/2014/main" id="{25B5E941-0DF5-4315-B08E-2040BE4E438F}"/>
                </a:ext>
              </a:extLst>
            </p:cNvPr>
            <p:cNvGrpSpPr/>
            <p:nvPr/>
          </p:nvGrpSpPr>
          <p:grpSpPr>
            <a:xfrm>
              <a:off x="8851584" y="3588544"/>
              <a:ext cx="71438" cy="352426"/>
              <a:chOff x="5641182" y="2543315"/>
              <a:chExt cx="71438" cy="352426"/>
            </a:xfrm>
            <a:solidFill>
              <a:srgbClr val="0069B0"/>
            </a:solidFill>
          </p:grpSpPr>
          <p:cxnSp>
            <p:nvCxnSpPr>
              <p:cNvPr id="1401" name="Straight Connector 1400">
                <a:extLst>
                  <a:ext uri="{FF2B5EF4-FFF2-40B4-BE49-F238E27FC236}">
                    <a16:creationId xmlns:a16="http://schemas.microsoft.com/office/drawing/2014/main" id="{9AF4C52C-7A68-49CB-A0B8-AB9F49654BDD}"/>
                  </a:ext>
                </a:extLst>
              </p:cNvPr>
              <p:cNvCxnSpPr>
                <a:cxnSpLocks/>
              </p:cNvCxnSpPr>
              <p:nvPr/>
            </p:nvCxnSpPr>
            <p:spPr>
              <a:xfrm flipV="1">
                <a:off x="5676901" y="2543315"/>
                <a:ext cx="0" cy="352426"/>
              </a:xfrm>
              <a:prstGeom prst="line">
                <a:avLst/>
              </a:prstGeom>
              <a:grpFill/>
              <a:ln w="19050">
                <a:solidFill>
                  <a:srgbClr val="0069B0"/>
                </a:solidFill>
              </a:ln>
            </p:spPr>
            <p:style>
              <a:lnRef idx="1">
                <a:schemeClr val="accent1"/>
              </a:lnRef>
              <a:fillRef idx="0">
                <a:schemeClr val="accent1"/>
              </a:fillRef>
              <a:effectRef idx="0">
                <a:schemeClr val="accent1"/>
              </a:effectRef>
              <a:fontRef idx="minor">
                <a:schemeClr val="tx1"/>
              </a:fontRef>
            </p:style>
          </p:cxnSp>
          <p:sp>
            <p:nvSpPr>
              <p:cNvPr id="1402" name="Oval 1401">
                <a:extLst>
                  <a:ext uri="{FF2B5EF4-FFF2-40B4-BE49-F238E27FC236}">
                    <a16:creationId xmlns:a16="http://schemas.microsoft.com/office/drawing/2014/main" id="{25493C66-CB05-4714-8681-5733659D2E7E}"/>
                  </a:ext>
                </a:extLst>
              </p:cNvPr>
              <p:cNvSpPr/>
              <p:nvPr/>
            </p:nvSpPr>
            <p:spPr>
              <a:xfrm>
                <a:off x="5641182" y="268366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25" name="Group 1324">
              <a:extLst>
                <a:ext uri="{FF2B5EF4-FFF2-40B4-BE49-F238E27FC236}">
                  <a16:creationId xmlns:a16="http://schemas.microsoft.com/office/drawing/2014/main" id="{3C2E932B-6222-41D3-A0C0-17704BAD188D}"/>
                </a:ext>
              </a:extLst>
            </p:cNvPr>
            <p:cNvGrpSpPr/>
            <p:nvPr/>
          </p:nvGrpSpPr>
          <p:grpSpPr>
            <a:xfrm>
              <a:off x="8799196" y="3595688"/>
              <a:ext cx="71438" cy="338137"/>
              <a:chOff x="5641182" y="2498072"/>
              <a:chExt cx="71438" cy="338137"/>
            </a:xfrm>
            <a:solidFill>
              <a:srgbClr val="0069B0"/>
            </a:solidFill>
          </p:grpSpPr>
          <p:cxnSp>
            <p:nvCxnSpPr>
              <p:cNvPr id="1399" name="Straight Connector 1398">
                <a:extLst>
                  <a:ext uri="{FF2B5EF4-FFF2-40B4-BE49-F238E27FC236}">
                    <a16:creationId xmlns:a16="http://schemas.microsoft.com/office/drawing/2014/main" id="{C1ADD123-811E-438A-AD8B-9141AD18CA1E}"/>
                  </a:ext>
                </a:extLst>
              </p:cNvPr>
              <p:cNvCxnSpPr>
                <a:cxnSpLocks/>
              </p:cNvCxnSpPr>
              <p:nvPr/>
            </p:nvCxnSpPr>
            <p:spPr>
              <a:xfrm flipV="1">
                <a:off x="5676901" y="2498072"/>
                <a:ext cx="0" cy="338137"/>
              </a:xfrm>
              <a:prstGeom prst="line">
                <a:avLst/>
              </a:prstGeom>
              <a:grpFill/>
              <a:ln w="19050">
                <a:solidFill>
                  <a:srgbClr val="0069B0"/>
                </a:solidFill>
              </a:ln>
            </p:spPr>
            <p:style>
              <a:lnRef idx="1">
                <a:schemeClr val="accent1"/>
              </a:lnRef>
              <a:fillRef idx="0">
                <a:schemeClr val="accent1"/>
              </a:fillRef>
              <a:effectRef idx="0">
                <a:schemeClr val="accent1"/>
              </a:effectRef>
              <a:fontRef idx="minor">
                <a:schemeClr val="tx1"/>
              </a:fontRef>
            </p:style>
          </p:cxnSp>
          <p:sp>
            <p:nvSpPr>
              <p:cNvPr id="1400" name="Oval 1399">
                <a:extLst>
                  <a:ext uri="{FF2B5EF4-FFF2-40B4-BE49-F238E27FC236}">
                    <a16:creationId xmlns:a16="http://schemas.microsoft.com/office/drawing/2014/main" id="{7965DB2B-6CCD-45B9-B897-1ECB4AAE7AF0}"/>
                  </a:ext>
                </a:extLst>
              </p:cNvPr>
              <p:cNvSpPr/>
              <p:nvPr/>
            </p:nvSpPr>
            <p:spPr>
              <a:xfrm>
                <a:off x="5641182" y="268366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26" name="Group 1325">
              <a:extLst>
                <a:ext uri="{FF2B5EF4-FFF2-40B4-BE49-F238E27FC236}">
                  <a16:creationId xmlns:a16="http://schemas.microsoft.com/office/drawing/2014/main" id="{DAF3AC58-963D-46B9-938F-276102D829D1}"/>
                </a:ext>
              </a:extLst>
            </p:cNvPr>
            <p:cNvGrpSpPr/>
            <p:nvPr/>
          </p:nvGrpSpPr>
          <p:grpSpPr>
            <a:xfrm>
              <a:off x="8742046" y="3705226"/>
              <a:ext cx="71438" cy="321468"/>
              <a:chOff x="5641182" y="2548078"/>
              <a:chExt cx="71438" cy="321468"/>
            </a:xfrm>
            <a:solidFill>
              <a:srgbClr val="0069B0"/>
            </a:solidFill>
          </p:grpSpPr>
          <p:cxnSp>
            <p:nvCxnSpPr>
              <p:cNvPr id="1397" name="Straight Connector 1396">
                <a:extLst>
                  <a:ext uri="{FF2B5EF4-FFF2-40B4-BE49-F238E27FC236}">
                    <a16:creationId xmlns:a16="http://schemas.microsoft.com/office/drawing/2014/main" id="{432BE179-3EBB-4775-B836-87DB18FA186F}"/>
                  </a:ext>
                </a:extLst>
              </p:cNvPr>
              <p:cNvCxnSpPr>
                <a:cxnSpLocks/>
              </p:cNvCxnSpPr>
              <p:nvPr/>
            </p:nvCxnSpPr>
            <p:spPr>
              <a:xfrm flipV="1">
                <a:off x="5676901" y="2548078"/>
                <a:ext cx="0" cy="321468"/>
              </a:xfrm>
              <a:prstGeom prst="line">
                <a:avLst/>
              </a:prstGeom>
              <a:grpFill/>
              <a:ln w="19050">
                <a:solidFill>
                  <a:srgbClr val="0069B0"/>
                </a:solidFill>
              </a:ln>
            </p:spPr>
            <p:style>
              <a:lnRef idx="1">
                <a:schemeClr val="accent1"/>
              </a:lnRef>
              <a:fillRef idx="0">
                <a:schemeClr val="accent1"/>
              </a:fillRef>
              <a:effectRef idx="0">
                <a:schemeClr val="accent1"/>
              </a:effectRef>
              <a:fontRef idx="minor">
                <a:schemeClr val="tx1"/>
              </a:fontRef>
            </p:style>
          </p:cxnSp>
          <p:sp>
            <p:nvSpPr>
              <p:cNvPr id="1398" name="Oval 1397">
                <a:extLst>
                  <a:ext uri="{FF2B5EF4-FFF2-40B4-BE49-F238E27FC236}">
                    <a16:creationId xmlns:a16="http://schemas.microsoft.com/office/drawing/2014/main" id="{03DFC8F2-E1AF-440F-9773-E58E70394DA1}"/>
                  </a:ext>
                </a:extLst>
              </p:cNvPr>
              <p:cNvSpPr/>
              <p:nvPr/>
            </p:nvSpPr>
            <p:spPr>
              <a:xfrm>
                <a:off x="5641182" y="268366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27" name="Group 1326">
              <a:extLst>
                <a:ext uri="{FF2B5EF4-FFF2-40B4-BE49-F238E27FC236}">
                  <a16:creationId xmlns:a16="http://schemas.microsoft.com/office/drawing/2014/main" id="{7C42BB8E-B02F-456B-88DC-F22484865C88}"/>
                </a:ext>
              </a:extLst>
            </p:cNvPr>
            <p:cNvGrpSpPr/>
            <p:nvPr/>
          </p:nvGrpSpPr>
          <p:grpSpPr>
            <a:xfrm>
              <a:off x="8677753" y="4250531"/>
              <a:ext cx="71438" cy="352425"/>
              <a:chOff x="5641182" y="2545696"/>
              <a:chExt cx="71438" cy="352425"/>
            </a:xfrm>
            <a:solidFill>
              <a:srgbClr val="0069B0"/>
            </a:solidFill>
          </p:grpSpPr>
          <p:cxnSp>
            <p:nvCxnSpPr>
              <p:cNvPr id="1395" name="Straight Connector 1394">
                <a:extLst>
                  <a:ext uri="{FF2B5EF4-FFF2-40B4-BE49-F238E27FC236}">
                    <a16:creationId xmlns:a16="http://schemas.microsoft.com/office/drawing/2014/main" id="{B39024A0-7C55-4A48-81FD-42F8EB15B103}"/>
                  </a:ext>
                </a:extLst>
              </p:cNvPr>
              <p:cNvCxnSpPr>
                <a:cxnSpLocks/>
              </p:cNvCxnSpPr>
              <p:nvPr/>
            </p:nvCxnSpPr>
            <p:spPr>
              <a:xfrm flipV="1">
                <a:off x="5676901" y="2545696"/>
                <a:ext cx="0" cy="352425"/>
              </a:xfrm>
              <a:prstGeom prst="line">
                <a:avLst/>
              </a:prstGeom>
              <a:grpFill/>
              <a:ln w="19050">
                <a:solidFill>
                  <a:srgbClr val="0069B0"/>
                </a:solidFill>
              </a:ln>
            </p:spPr>
            <p:style>
              <a:lnRef idx="1">
                <a:schemeClr val="accent1"/>
              </a:lnRef>
              <a:fillRef idx="0">
                <a:schemeClr val="accent1"/>
              </a:fillRef>
              <a:effectRef idx="0">
                <a:schemeClr val="accent1"/>
              </a:effectRef>
              <a:fontRef idx="minor">
                <a:schemeClr val="tx1"/>
              </a:fontRef>
            </p:style>
          </p:cxnSp>
          <p:sp>
            <p:nvSpPr>
              <p:cNvPr id="1396" name="Oval 1395">
                <a:extLst>
                  <a:ext uri="{FF2B5EF4-FFF2-40B4-BE49-F238E27FC236}">
                    <a16:creationId xmlns:a16="http://schemas.microsoft.com/office/drawing/2014/main" id="{F730E935-8E4A-46F5-ADFC-38AD33A53A30}"/>
                  </a:ext>
                </a:extLst>
              </p:cNvPr>
              <p:cNvSpPr/>
              <p:nvPr/>
            </p:nvSpPr>
            <p:spPr>
              <a:xfrm>
                <a:off x="5641182" y="268366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28" name="Group 1327">
              <a:extLst>
                <a:ext uri="{FF2B5EF4-FFF2-40B4-BE49-F238E27FC236}">
                  <a16:creationId xmlns:a16="http://schemas.microsoft.com/office/drawing/2014/main" id="{6BD87EB7-59DD-4B06-A52C-8263565BA82F}"/>
                </a:ext>
              </a:extLst>
            </p:cNvPr>
            <p:cNvGrpSpPr/>
            <p:nvPr/>
          </p:nvGrpSpPr>
          <p:grpSpPr>
            <a:xfrm>
              <a:off x="8675371" y="2578894"/>
              <a:ext cx="71438" cy="623888"/>
              <a:chOff x="5641182" y="2393294"/>
              <a:chExt cx="71438" cy="623888"/>
            </a:xfrm>
            <a:solidFill>
              <a:srgbClr val="0086EA"/>
            </a:solidFill>
          </p:grpSpPr>
          <p:cxnSp>
            <p:nvCxnSpPr>
              <p:cNvPr id="1393" name="Straight Connector 1392">
                <a:extLst>
                  <a:ext uri="{FF2B5EF4-FFF2-40B4-BE49-F238E27FC236}">
                    <a16:creationId xmlns:a16="http://schemas.microsoft.com/office/drawing/2014/main" id="{0827A7E5-19F9-4458-9B67-BCF58827EEDD}"/>
                  </a:ext>
                </a:extLst>
              </p:cNvPr>
              <p:cNvCxnSpPr>
                <a:cxnSpLocks/>
              </p:cNvCxnSpPr>
              <p:nvPr/>
            </p:nvCxnSpPr>
            <p:spPr>
              <a:xfrm flipV="1">
                <a:off x="5676901" y="2393294"/>
                <a:ext cx="0" cy="623888"/>
              </a:xfrm>
              <a:prstGeom prst="line">
                <a:avLst/>
              </a:prstGeom>
              <a:grpFill/>
              <a:ln w="19050">
                <a:solidFill>
                  <a:srgbClr val="0086EA"/>
                </a:solidFill>
              </a:ln>
            </p:spPr>
            <p:style>
              <a:lnRef idx="1">
                <a:schemeClr val="accent1"/>
              </a:lnRef>
              <a:fillRef idx="0">
                <a:schemeClr val="accent1"/>
              </a:fillRef>
              <a:effectRef idx="0">
                <a:schemeClr val="accent1"/>
              </a:effectRef>
              <a:fontRef idx="minor">
                <a:schemeClr val="tx1"/>
              </a:fontRef>
            </p:style>
          </p:cxnSp>
          <p:sp>
            <p:nvSpPr>
              <p:cNvPr id="1394" name="Oval 1393">
                <a:extLst>
                  <a:ext uri="{FF2B5EF4-FFF2-40B4-BE49-F238E27FC236}">
                    <a16:creationId xmlns:a16="http://schemas.microsoft.com/office/drawing/2014/main" id="{134EA22C-9A4E-4C25-89B6-94F1E9FC7E71}"/>
                  </a:ext>
                </a:extLst>
              </p:cNvPr>
              <p:cNvSpPr/>
              <p:nvPr/>
            </p:nvSpPr>
            <p:spPr>
              <a:xfrm>
                <a:off x="5641182" y="268366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29" name="Group 1328">
              <a:extLst>
                <a:ext uri="{FF2B5EF4-FFF2-40B4-BE49-F238E27FC236}">
                  <a16:creationId xmlns:a16="http://schemas.microsoft.com/office/drawing/2014/main" id="{2E8A1CBB-2F19-48F6-8E6D-9C471E96A9DD}"/>
                </a:ext>
              </a:extLst>
            </p:cNvPr>
            <p:cNvGrpSpPr/>
            <p:nvPr/>
          </p:nvGrpSpPr>
          <p:grpSpPr>
            <a:xfrm>
              <a:off x="8734902" y="2016919"/>
              <a:ext cx="71438" cy="481013"/>
              <a:chOff x="5641182" y="2371863"/>
              <a:chExt cx="71438" cy="481013"/>
            </a:xfrm>
            <a:solidFill>
              <a:srgbClr val="0086EA"/>
            </a:solidFill>
          </p:grpSpPr>
          <p:cxnSp>
            <p:nvCxnSpPr>
              <p:cNvPr id="1391" name="Straight Connector 1390">
                <a:extLst>
                  <a:ext uri="{FF2B5EF4-FFF2-40B4-BE49-F238E27FC236}">
                    <a16:creationId xmlns:a16="http://schemas.microsoft.com/office/drawing/2014/main" id="{4B21C7E0-A0F3-4E2C-A43E-2963E92BD77C}"/>
                  </a:ext>
                </a:extLst>
              </p:cNvPr>
              <p:cNvCxnSpPr>
                <a:cxnSpLocks/>
              </p:cNvCxnSpPr>
              <p:nvPr/>
            </p:nvCxnSpPr>
            <p:spPr>
              <a:xfrm flipV="1">
                <a:off x="5676901" y="2371863"/>
                <a:ext cx="0" cy="481013"/>
              </a:xfrm>
              <a:prstGeom prst="line">
                <a:avLst/>
              </a:prstGeom>
              <a:grpFill/>
              <a:ln w="19050">
                <a:solidFill>
                  <a:srgbClr val="0086EA"/>
                </a:solidFill>
              </a:ln>
            </p:spPr>
            <p:style>
              <a:lnRef idx="1">
                <a:schemeClr val="accent1"/>
              </a:lnRef>
              <a:fillRef idx="0">
                <a:schemeClr val="accent1"/>
              </a:fillRef>
              <a:effectRef idx="0">
                <a:schemeClr val="accent1"/>
              </a:effectRef>
              <a:fontRef idx="minor">
                <a:schemeClr val="tx1"/>
              </a:fontRef>
            </p:style>
          </p:cxnSp>
          <p:sp>
            <p:nvSpPr>
              <p:cNvPr id="1392" name="Oval 1391">
                <a:extLst>
                  <a:ext uri="{FF2B5EF4-FFF2-40B4-BE49-F238E27FC236}">
                    <a16:creationId xmlns:a16="http://schemas.microsoft.com/office/drawing/2014/main" id="{316A5381-327C-4E03-97F0-F10408CD4F6D}"/>
                  </a:ext>
                </a:extLst>
              </p:cNvPr>
              <p:cNvSpPr/>
              <p:nvPr/>
            </p:nvSpPr>
            <p:spPr>
              <a:xfrm>
                <a:off x="5641182" y="268366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30" name="Group 1329">
              <a:extLst>
                <a:ext uri="{FF2B5EF4-FFF2-40B4-BE49-F238E27FC236}">
                  <a16:creationId xmlns:a16="http://schemas.microsoft.com/office/drawing/2014/main" id="{8A455777-6111-4C6A-B938-09855C75AF4A}"/>
                </a:ext>
              </a:extLst>
            </p:cNvPr>
            <p:cNvGrpSpPr/>
            <p:nvPr/>
          </p:nvGrpSpPr>
          <p:grpSpPr>
            <a:xfrm>
              <a:off x="8794433" y="2009775"/>
              <a:ext cx="71438" cy="457201"/>
              <a:chOff x="5641182" y="2429013"/>
              <a:chExt cx="71438" cy="457201"/>
            </a:xfrm>
            <a:solidFill>
              <a:srgbClr val="0086EA"/>
            </a:solidFill>
          </p:grpSpPr>
          <p:cxnSp>
            <p:nvCxnSpPr>
              <p:cNvPr id="1389" name="Straight Connector 1388">
                <a:extLst>
                  <a:ext uri="{FF2B5EF4-FFF2-40B4-BE49-F238E27FC236}">
                    <a16:creationId xmlns:a16="http://schemas.microsoft.com/office/drawing/2014/main" id="{EB67505A-181D-4DDD-B4C7-26EC2A97AAAB}"/>
                  </a:ext>
                </a:extLst>
              </p:cNvPr>
              <p:cNvCxnSpPr>
                <a:cxnSpLocks/>
              </p:cNvCxnSpPr>
              <p:nvPr/>
            </p:nvCxnSpPr>
            <p:spPr>
              <a:xfrm flipV="1">
                <a:off x="5676901" y="2429013"/>
                <a:ext cx="0" cy="457201"/>
              </a:xfrm>
              <a:prstGeom prst="line">
                <a:avLst/>
              </a:prstGeom>
              <a:grpFill/>
              <a:ln w="19050">
                <a:solidFill>
                  <a:srgbClr val="0086EA"/>
                </a:solidFill>
              </a:ln>
            </p:spPr>
            <p:style>
              <a:lnRef idx="1">
                <a:schemeClr val="accent1"/>
              </a:lnRef>
              <a:fillRef idx="0">
                <a:schemeClr val="accent1"/>
              </a:fillRef>
              <a:effectRef idx="0">
                <a:schemeClr val="accent1"/>
              </a:effectRef>
              <a:fontRef idx="minor">
                <a:schemeClr val="tx1"/>
              </a:fontRef>
            </p:style>
          </p:cxnSp>
          <p:sp>
            <p:nvSpPr>
              <p:cNvPr id="1390" name="Oval 1389">
                <a:extLst>
                  <a:ext uri="{FF2B5EF4-FFF2-40B4-BE49-F238E27FC236}">
                    <a16:creationId xmlns:a16="http://schemas.microsoft.com/office/drawing/2014/main" id="{FCA23CA7-F9BC-4B70-8DC3-4E4CE5973376}"/>
                  </a:ext>
                </a:extLst>
              </p:cNvPr>
              <p:cNvSpPr/>
              <p:nvPr/>
            </p:nvSpPr>
            <p:spPr>
              <a:xfrm>
                <a:off x="5641182" y="268366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31" name="Group 1330">
              <a:extLst>
                <a:ext uri="{FF2B5EF4-FFF2-40B4-BE49-F238E27FC236}">
                  <a16:creationId xmlns:a16="http://schemas.microsoft.com/office/drawing/2014/main" id="{33132919-B0FC-4B74-8B9D-6BDD689893EA}"/>
                </a:ext>
              </a:extLst>
            </p:cNvPr>
            <p:cNvGrpSpPr/>
            <p:nvPr/>
          </p:nvGrpSpPr>
          <p:grpSpPr>
            <a:xfrm>
              <a:off x="8856345" y="2145506"/>
              <a:ext cx="71438" cy="259557"/>
              <a:chOff x="5641182" y="2593319"/>
              <a:chExt cx="71438" cy="259557"/>
            </a:xfrm>
            <a:solidFill>
              <a:srgbClr val="0086EA"/>
            </a:solidFill>
          </p:grpSpPr>
          <p:cxnSp>
            <p:nvCxnSpPr>
              <p:cNvPr id="1387" name="Straight Connector 1386">
                <a:extLst>
                  <a:ext uri="{FF2B5EF4-FFF2-40B4-BE49-F238E27FC236}">
                    <a16:creationId xmlns:a16="http://schemas.microsoft.com/office/drawing/2014/main" id="{AFB298E6-6635-48B2-BF50-681FC4CA66DD}"/>
                  </a:ext>
                </a:extLst>
              </p:cNvPr>
              <p:cNvCxnSpPr>
                <a:cxnSpLocks/>
              </p:cNvCxnSpPr>
              <p:nvPr/>
            </p:nvCxnSpPr>
            <p:spPr>
              <a:xfrm flipV="1">
                <a:off x="5676901" y="2593319"/>
                <a:ext cx="0" cy="259557"/>
              </a:xfrm>
              <a:prstGeom prst="line">
                <a:avLst/>
              </a:prstGeom>
              <a:grpFill/>
              <a:ln w="19050">
                <a:solidFill>
                  <a:srgbClr val="0086EA"/>
                </a:solidFill>
              </a:ln>
            </p:spPr>
            <p:style>
              <a:lnRef idx="1">
                <a:schemeClr val="accent1"/>
              </a:lnRef>
              <a:fillRef idx="0">
                <a:schemeClr val="accent1"/>
              </a:fillRef>
              <a:effectRef idx="0">
                <a:schemeClr val="accent1"/>
              </a:effectRef>
              <a:fontRef idx="minor">
                <a:schemeClr val="tx1"/>
              </a:fontRef>
            </p:style>
          </p:cxnSp>
          <p:sp>
            <p:nvSpPr>
              <p:cNvPr id="1388" name="Oval 1387">
                <a:extLst>
                  <a:ext uri="{FF2B5EF4-FFF2-40B4-BE49-F238E27FC236}">
                    <a16:creationId xmlns:a16="http://schemas.microsoft.com/office/drawing/2014/main" id="{CB2445B4-8629-4E97-AC8A-C7EF67AA7E58}"/>
                  </a:ext>
                </a:extLst>
              </p:cNvPr>
              <p:cNvSpPr/>
              <p:nvPr/>
            </p:nvSpPr>
            <p:spPr>
              <a:xfrm>
                <a:off x="5641182" y="268366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32" name="Group 1331">
              <a:extLst>
                <a:ext uri="{FF2B5EF4-FFF2-40B4-BE49-F238E27FC236}">
                  <a16:creationId xmlns:a16="http://schemas.microsoft.com/office/drawing/2014/main" id="{B3437861-41F6-4856-BE07-52BFD1FEFA45}"/>
                </a:ext>
              </a:extLst>
            </p:cNvPr>
            <p:cNvGrpSpPr/>
            <p:nvPr/>
          </p:nvGrpSpPr>
          <p:grpSpPr>
            <a:xfrm>
              <a:off x="8915876" y="2085976"/>
              <a:ext cx="71438" cy="226218"/>
              <a:chOff x="5641182" y="2593320"/>
              <a:chExt cx="71438" cy="226218"/>
            </a:xfrm>
          </p:grpSpPr>
          <p:cxnSp>
            <p:nvCxnSpPr>
              <p:cNvPr id="1385" name="Straight Connector 1384">
                <a:extLst>
                  <a:ext uri="{FF2B5EF4-FFF2-40B4-BE49-F238E27FC236}">
                    <a16:creationId xmlns:a16="http://schemas.microsoft.com/office/drawing/2014/main" id="{A9E6F32B-65F9-4CAD-A514-D7FC4741718F}"/>
                  </a:ext>
                </a:extLst>
              </p:cNvPr>
              <p:cNvCxnSpPr>
                <a:cxnSpLocks/>
              </p:cNvCxnSpPr>
              <p:nvPr/>
            </p:nvCxnSpPr>
            <p:spPr>
              <a:xfrm flipV="1">
                <a:off x="5676901" y="2593320"/>
                <a:ext cx="0" cy="226218"/>
              </a:xfrm>
              <a:prstGeom prst="line">
                <a:avLst/>
              </a:prstGeom>
              <a:ln w="19050">
                <a:solidFill>
                  <a:srgbClr val="0086EA"/>
                </a:solidFill>
              </a:ln>
            </p:spPr>
            <p:style>
              <a:lnRef idx="1">
                <a:schemeClr val="accent1"/>
              </a:lnRef>
              <a:fillRef idx="0">
                <a:schemeClr val="accent1"/>
              </a:fillRef>
              <a:effectRef idx="0">
                <a:schemeClr val="accent1"/>
              </a:effectRef>
              <a:fontRef idx="minor">
                <a:schemeClr val="tx1"/>
              </a:fontRef>
            </p:style>
          </p:cxnSp>
          <p:sp>
            <p:nvSpPr>
              <p:cNvPr id="1386" name="Oval 1385">
                <a:extLst>
                  <a:ext uri="{FF2B5EF4-FFF2-40B4-BE49-F238E27FC236}">
                    <a16:creationId xmlns:a16="http://schemas.microsoft.com/office/drawing/2014/main" id="{66A26184-7825-4ED7-985C-96176C4D00E1}"/>
                  </a:ext>
                </a:extLst>
              </p:cNvPr>
              <p:cNvSpPr/>
              <p:nvPr/>
            </p:nvSpPr>
            <p:spPr>
              <a:xfrm>
                <a:off x="5641182" y="2683668"/>
                <a:ext cx="71438" cy="71438"/>
              </a:xfrm>
              <a:prstGeom prst="ellipse">
                <a:avLst/>
              </a:prstGeom>
              <a:solidFill>
                <a:srgbClr val="0086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33" name="Group 1332">
              <a:extLst>
                <a:ext uri="{FF2B5EF4-FFF2-40B4-BE49-F238E27FC236}">
                  <a16:creationId xmlns:a16="http://schemas.microsoft.com/office/drawing/2014/main" id="{AC9E4922-3047-4B0A-8E48-484F91426301}"/>
                </a:ext>
              </a:extLst>
            </p:cNvPr>
            <p:cNvGrpSpPr/>
            <p:nvPr/>
          </p:nvGrpSpPr>
          <p:grpSpPr>
            <a:xfrm>
              <a:off x="9149238" y="1993103"/>
              <a:ext cx="71438" cy="323850"/>
              <a:chOff x="5641182" y="2529295"/>
              <a:chExt cx="71438" cy="290244"/>
            </a:xfrm>
            <a:solidFill>
              <a:srgbClr val="0086EA"/>
            </a:solidFill>
          </p:grpSpPr>
          <p:cxnSp>
            <p:nvCxnSpPr>
              <p:cNvPr id="1383" name="Straight Connector 1382">
                <a:extLst>
                  <a:ext uri="{FF2B5EF4-FFF2-40B4-BE49-F238E27FC236}">
                    <a16:creationId xmlns:a16="http://schemas.microsoft.com/office/drawing/2014/main" id="{08EF15CC-B1CD-4EE8-A03A-70255D1363F3}"/>
                  </a:ext>
                </a:extLst>
              </p:cNvPr>
              <p:cNvCxnSpPr>
                <a:cxnSpLocks/>
              </p:cNvCxnSpPr>
              <p:nvPr/>
            </p:nvCxnSpPr>
            <p:spPr>
              <a:xfrm flipV="1">
                <a:off x="5676901" y="2529295"/>
                <a:ext cx="0" cy="290244"/>
              </a:xfrm>
              <a:prstGeom prst="line">
                <a:avLst/>
              </a:prstGeom>
              <a:grpFill/>
              <a:ln w="19050">
                <a:solidFill>
                  <a:srgbClr val="0086EA"/>
                </a:solidFill>
              </a:ln>
            </p:spPr>
            <p:style>
              <a:lnRef idx="1">
                <a:schemeClr val="accent1"/>
              </a:lnRef>
              <a:fillRef idx="0">
                <a:schemeClr val="accent1"/>
              </a:fillRef>
              <a:effectRef idx="0">
                <a:schemeClr val="accent1"/>
              </a:effectRef>
              <a:fontRef idx="minor">
                <a:schemeClr val="tx1"/>
              </a:fontRef>
            </p:style>
          </p:cxnSp>
          <p:sp>
            <p:nvSpPr>
              <p:cNvPr id="1384" name="Oval 1383">
                <a:extLst>
                  <a:ext uri="{FF2B5EF4-FFF2-40B4-BE49-F238E27FC236}">
                    <a16:creationId xmlns:a16="http://schemas.microsoft.com/office/drawing/2014/main" id="{F88CF632-5E91-49A4-B1B6-3F06A55E860E}"/>
                  </a:ext>
                </a:extLst>
              </p:cNvPr>
              <p:cNvSpPr/>
              <p:nvPr/>
            </p:nvSpPr>
            <p:spPr>
              <a:xfrm>
                <a:off x="5641182" y="268366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34" name="Group 1333">
              <a:extLst>
                <a:ext uri="{FF2B5EF4-FFF2-40B4-BE49-F238E27FC236}">
                  <a16:creationId xmlns:a16="http://schemas.microsoft.com/office/drawing/2014/main" id="{9F015D96-BFEF-4F85-9A50-0476CE33FFD2}"/>
                </a:ext>
              </a:extLst>
            </p:cNvPr>
            <p:cNvGrpSpPr/>
            <p:nvPr/>
          </p:nvGrpSpPr>
          <p:grpSpPr>
            <a:xfrm>
              <a:off x="9208769" y="2064544"/>
              <a:ext cx="71438" cy="226218"/>
              <a:chOff x="5641182" y="2593320"/>
              <a:chExt cx="71438" cy="226218"/>
            </a:xfrm>
            <a:solidFill>
              <a:srgbClr val="0086EA"/>
            </a:solidFill>
          </p:grpSpPr>
          <p:cxnSp>
            <p:nvCxnSpPr>
              <p:cNvPr id="1381" name="Straight Connector 1380">
                <a:extLst>
                  <a:ext uri="{FF2B5EF4-FFF2-40B4-BE49-F238E27FC236}">
                    <a16:creationId xmlns:a16="http://schemas.microsoft.com/office/drawing/2014/main" id="{0D0B87F3-F537-4D0C-AA39-59479251A299}"/>
                  </a:ext>
                </a:extLst>
              </p:cNvPr>
              <p:cNvCxnSpPr>
                <a:cxnSpLocks/>
              </p:cNvCxnSpPr>
              <p:nvPr/>
            </p:nvCxnSpPr>
            <p:spPr>
              <a:xfrm flipV="1">
                <a:off x="5676901" y="2593320"/>
                <a:ext cx="0" cy="226218"/>
              </a:xfrm>
              <a:prstGeom prst="line">
                <a:avLst/>
              </a:prstGeom>
              <a:grpFill/>
              <a:ln w="19050">
                <a:solidFill>
                  <a:srgbClr val="0086EA"/>
                </a:solidFill>
              </a:ln>
            </p:spPr>
            <p:style>
              <a:lnRef idx="1">
                <a:schemeClr val="accent1"/>
              </a:lnRef>
              <a:fillRef idx="0">
                <a:schemeClr val="accent1"/>
              </a:fillRef>
              <a:effectRef idx="0">
                <a:schemeClr val="accent1"/>
              </a:effectRef>
              <a:fontRef idx="minor">
                <a:schemeClr val="tx1"/>
              </a:fontRef>
            </p:style>
          </p:cxnSp>
          <p:sp>
            <p:nvSpPr>
              <p:cNvPr id="1382" name="Oval 1381">
                <a:extLst>
                  <a:ext uri="{FF2B5EF4-FFF2-40B4-BE49-F238E27FC236}">
                    <a16:creationId xmlns:a16="http://schemas.microsoft.com/office/drawing/2014/main" id="{D853CB47-0D07-49A0-8442-FC8D7F5FEDB0}"/>
                  </a:ext>
                </a:extLst>
              </p:cNvPr>
              <p:cNvSpPr/>
              <p:nvPr/>
            </p:nvSpPr>
            <p:spPr>
              <a:xfrm>
                <a:off x="5641182" y="268366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35" name="Group 1334">
              <a:extLst>
                <a:ext uri="{FF2B5EF4-FFF2-40B4-BE49-F238E27FC236}">
                  <a16:creationId xmlns:a16="http://schemas.microsoft.com/office/drawing/2014/main" id="{155FBF19-8AC1-494C-986D-979F9962E037}"/>
                </a:ext>
              </a:extLst>
            </p:cNvPr>
            <p:cNvGrpSpPr/>
            <p:nvPr/>
          </p:nvGrpSpPr>
          <p:grpSpPr>
            <a:xfrm>
              <a:off x="9256394" y="2057401"/>
              <a:ext cx="71438" cy="226218"/>
              <a:chOff x="5641182" y="2593320"/>
              <a:chExt cx="71438" cy="226218"/>
            </a:xfrm>
          </p:grpSpPr>
          <p:cxnSp>
            <p:nvCxnSpPr>
              <p:cNvPr id="1379" name="Straight Connector 1378">
                <a:extLst>
                  <a:ext uri="{FF2B5EF4-FFF2-40B4-BE49-F238E27FC236}">
                    <a16:creationId xmlns:a16="http://schemas.microsoft.com/office/drawing/2014/main" id="{46BA45D8-3F8C-4D17-ACA2-7A1AE8E04969}"/>
                  </a:ext>
                </a:extLst>
              </p:cNvPr>
              <p:cNvCxnSpPr>
                <a:cxnSpLocks/>
              </p:cNvCxnSpPr>
              <p:nvPr/>
            </p:nvCxnSpPr>
            <p:spPr>
              <a:xfrm flipV="1">
                <a:off x="5676901" y="2593320"/>
                <a:ext cx="0" cy="226218"/>
              </a:xfrm>
              <a:prstGeom prst="line">
                <a:avLst/>
              </a:prstGeom>
              <a:ln w="28575">
                <a:solidFill>
                  <a:srgbClr val="0086EA"/>
                </a:solidFill>
              </a:ln>
            </p:spPr>
            <p:style>
              <a:lnRef idx="1">
                <a:schemeClr val="accent1"/>
              </a:lnRef>
              <a:fillRef idx="0">
                <a:schemeClr val="accent1"/>
              </a:fillRef>
              <a:effectRef idx="0">
                <a:schemeClr val="accent1"/>
              </a:effectRef>
              <a:fontRef idx="minor">
                <a:schemeClr val="tx1"/>
              </a:fontRef>
            </p:style>
          </p:cxnSp>
          <p:sp>
            <p:nvSpPr>
              <p:cNvPr id="1380" name="Oval 1379">
                <a:extLst>
                  <a:ext uri="{FF2B5EF4-FFF2-40B4-BE49-F238E27FC236}">
                    <a16:creationId xmlns:a16="http://schemas.microsoft.com/office/drawing/2014/main" id="{49294275-3552-481A-B134-C4FB3C90912B}"/>
                  </a:ext>
                </a:extLst>
              </p:cNvPr>
              <p:cNvSpPr/>
              <p:nvPr/>
            </p:nvSpPr>
            <p:spPr>
              <a:xfrm>
                <a:off x="5641182" y="2683668"/>
                <a:ext cx="71438" cy="71438"/>
              </a:xfrm>
              <a:prstGeom prst="ellipse">
                <a:avLst/>
              </a:prstGeom>
              <a:solidFill>
                <a:srgbClr val="0086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36" name="Group 1335">
              <a:extLst>
                <a:ext uri="{FF2B5EF4-FFF2-40B4-BE49-F238E27FC236}">
                  <a16:creationId xmlns:a16="http://schemas.microsoft.com/office/drawing/2014/main" id="{B130CF48-0284-4D7B-8991-A8F739FC7F64}"/>
                </a:ext>
              </a:extLst>
            </p:cNvPr>
            <p:cNvGrpSpPr/>
            <p:nvPr/>
          </p:nvGrpSpPr>
          <p:grpSpPr>
            <a:xfrm>
              <a:off x="9327832" y="2088358"/>
              <a:ext cx="71438" cy="435768"/>
              <a:chOff x="5641182" y="2569509"/>
              <a:chExt cx="71438" cy="435768"/>
            </a:xfrm>
            <a:solidFill>
              <a:srgbClr val="0086EA"/>
            </a:solidFill>
          </p:grpSpPr>
          <p:cxnSp>
            <p:nvCxnSpPr>
              <p:cNvPr id="1377" name="Straight Connector 1376">
                <a:extLst>
                  <a:ext uri="{FF2B5EF4-FFF2-40B4-BE49-F238E27FC236}">
                    <a16:creationId xmlns:a16="http://schemas.microsoft.com/office/drawing/2014/main" id="{0C5D5EE8-5040-42E6-90EE-60C4FB0AD4AC}"/>
                  </a:ext>
                </a:extLst>
              </p:cNvPr>
              <p:cNvCxnSpPr>
                <a:cxnSpLocks/>
              </p:cNvCxnSpPr>
              <p:nvPr/>
            </p:nvCxnSpPr>
            <p:spPr>
              <a:xfrm flipV="1">
                <a:off x="5676901" y="2569509"/>
                <a:ext cx="0" cy="435768"/>
              </a:xfrm>
              <a:prstGeom prst="line">
                <a:avLst/>
              </a:prstGeom>
              <a:grpFill/>
              <a:ln w="19050">
                <a:solidFill>
                  <a:srgbClr val="0086EA"/>
                </a:solidFill>
              </a:ln>
            </p:spPr>
            <p:style>
              <a:lnRef idx="1">
                <a:schemeClr val="accent1"/>
              </a:lnRef>
              <a:fillRef idx="0">
                <a:schemeClr val="accent1"/>
              </a:fillRef>
              <a:effectRef idx="0">
                <a:schemeClr val="accent1"/>
              </a:effectRef>
              <a:fontRef idx="minor">
                <a:schemeClr val="tx1"/>
              </a:fontRef>
            </p:style>
          </p:cxnSp>
          <p:sp>
            <p:nvSpPr>
              <p:cNvPr id="1378" name="Oval 1377">
                <a:extLst>
                  <a:ext uri="{FF2B5EF4-FFF2-40B4-BE49-F238E27FC236}">
                    <a16:creationId xmlns:a16="http://schemas.microsoft.com/office/drawing/2014/main" id="{5EBA7AF9-15B8-4746-94F0-C84342E62150}"/>
                  </a:ext>
                </a:extLst>
              </p:cNvPr>
              <p:cNvSpPr/>
              <p:nvPr/>
            </p:nvSpPr>
            <p:spPr>
              <a:xfrm>
                <a:off x="5641182" y="268366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37" name="Oval 1336">
              <a:extLst>
                <a:ext uri="{FF2B5EF4-FFF2-40B4-BE49-F238E27FC236}">
                  <a16:creationId xmlns:a16="http://schemas.microsoft.com/office/drawing/2014/main" id="{EB92F2A7-7B1B-4885-8B84-2034F6A5BB8D}"/>
                </a:ext>
              </a:extLst>
            </p:cNvPr>
            <p:cNvSpPr/>
            <p:nvPr/>
          </p:nvSpPr>
          <p:spPr>
            <a:xfrm>
              <a:off x="9384982" y="2166798"/>
              <a:ext cx="71438" cy="71438"/>
            </a:xfrm>
            <a:prstGeom prst="ellipse">
              <a:avLst/>
            </a:prstGeom>
            <a:solidFill>
              <a:srgbClr val="0086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38" name="Group 1337">
              <a:extLst>
                <a:ext uri="{FF2B5EF4-FFF2-40B4-BE49-F238E27FC236}">
                  <a16:creationId xmlns:a16="http://schemas.microsoft.com/office/drawing/2014/main" id="{C15A9D7A-1C5A-4BCF-A996-200C1A3A8564}"/>
                </a:ext>
              </a:extLst>
            </p:cNvPr>
            <p:cNvGrpSpPr/>
            <p:nvPr/>
          </p:nvGrpSpPr>
          <p:grpSpPr>
            <a:xfrm>
              <a:off x="9556431" y="2090738"/>
              <a:ext cx="71438" cy="226218"/>
              <a:chOff x="5641182" y="2590938"/>
              <a:chExt cx="71438" cy="226218"/>
            </a:xfrm>
            <a:solidFill>
              <a:srgbClr val="0086EA"/>
            </a:solidFill>
          </p:grpSpPr>
          <p:cxnSp>
            <p:nvCxnSpPr>
              <p:cNvPr id="1375" name="Straight Connector 1374">
                <a:extLst>
                  <a:ext uri="{FF2B5EF4-FFF2-40B4-BE49-F238E27FC236}">
                    <a16:creationId xmlns:a16="http://schemas.microsoft.com/office/drawing/2014/main" id="{C8D487BB-CF34-4062-B9DC-27E4E0A8986A}"/>
                  </a:ext>
                </a:extLst>
              </p:cNvPr>
              <p:cNvCxnSpPr>
                <a:cxnSpLocks/>
              </p:cNvCxnSpPr>
              <p:nvPr/>
            </p:nvCxnSpPr>
            <p:spPr>
              <a:xfrm flipV="1">
                <a:off x="5676901" y="2590938"/>
                <a:ext cx="0" cy="226218"/>
              </a:xfrm>
              <a:prstGeom prst="line">
                <a:avLst/>
              </a:prstGeom>
              <a:grpFill/>
              <a:ln w="19050">
                <a:solidFill>
                  <a:srgbClr val="0086EA"/>
                </a:solidFill>
              </a:ln>
            </p:spPr>
            <p:style>
              <a:lnRef idx="1">
                <a:schemeClr val="accent1"/>
              </a:lnRef>
              <a:fillRef idx="0">
                <a:schemeClr val="accent1"/>
              </a:fillRef>
              <a:effectRef idx="0">
                <a:schemeClr val="accent1"/>
              </a:effectRef>
              <a:fontRef idx="minor">
                <a:schemeClr val="tx1"/>
              </a:fontRef>
            </p:style>
          </p:cxnSp>
          <p:sp>
            <p:nvSpPr>
              <p:cNvPr id="1376" name="Oval 1375">
                <a:extLst>
                  <a:ext uri="{FF2B5EF4-FFF2-40B4-BE49-F238E27FC236}">
                    <a16:creationId xmlns:a16="http://schemas.microsoft.com/office/drawing/2014/main" id="{08238B99-E186-47EB-B65D-EEC2622C2DC1}"/>
                  </a:ext>
                </a:extLst>
              </p:cNvPr>
              <p:cNvSpPr/>
              <p:nvPr/>
            </p:nvSpPr>
            <p:spPr>
              <a:xfrm>
                <a:off x="5641182" y="268366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39" name="Oval 1338">
              <a:extLst>
                <a:ext uri="{FF2B5EF4-FFF2-40B4-BE49-F238E27FC236}">
                  <a16:creationId xmlns:a16="http://schemas.microsoft.com/office/drawing/2014/main" id="{21719FD7-6ED1-426F-BF28-F0B82EF97AC8}"/>
                </a:ext>
              </a:extLst>
            </p:cNvPr>
            <p:cNvSpPr/>
            <p:nvPr/>
          </p:nvSpPr>
          <p:spPr>
            <a:xfrm>
              <a:off x="9618345" y="2147748"/>
              <a:ext cx="71438" cy="71438"/>
            </a:xfrm>
            <a:prstGeom prst="ellipse">
              <a:avLst/>
            </a:prstGeom>
            <a:solidFill>
              <a:srgbClr val="0086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40" name="Group 1339">
              <a:extLst>
                <a:ext uri="{FF2B5EF4-FFF2-40B4-BE49-F238E27FC236}">
                  <a16:creationId xmlns:a16="http://schemas.microsoft.com/office/drawing/2014/main" id="{4CC328EB-1257-485E-ADB9-215AEA6ACCE3}"/>
                </a:ext>
              </a:extLst>
            </p:cNvPr>
            <p:cNvGrpSpPr/>
            <p:nvPr/>
          </p:nvGrpSpPr>
          <p:grpSpPr>
            <a:xfrm>
              <a:off x="9796938" y="2124075"/>
              <a:ext cx="71438" cy="180975"/>
              <a:chOff x="5641182" y="2638563"/>
              <a:chExt cx="71438" cy="180975"/>
            </a:xfrm>
            <a:solidFill>
              <a:srgbClr val="0086EA"/>
            </a:solidFill>
          </p:grpSpPr>
          <p:cxnSp>
            <p:nvCxnSpPr>
              <p:cNvPr id="1373" name="Straight Connector 1372">
                <a:extLst>
                  <a:ext uri="{FF2B5EF4-FFF2-40B4-BE49-F238E27FC236}">
                    <a16:creationId xmlns:a16="http://schemas.microsoft.com/office/drawing/2014/main" id="{5838EF4D-4EE5-4E4C-B2A9-C8D3AA4F242C}"/>
                  </a:ext>
                </a:extLst>
              </p:cNvPr>
              <p:cNvCxnSpPr>
                <a:cxnSpLocks/>
              </p:cNvCxnSpPr>
              <p:nvPr/>
            </p:nvCxnSpPr>
            <p:spPr>
              <a:xfrm flipV="1">
                <a:off x="5676901" y="2638563"/>
                <a:ext cx="0" cy="180975"/>
              </a:xfrm>
              <a:prstGeom prst="line">
                <a:avLst/>
              </a:prstGeom>
              <a:grpFill/>
              <a:ln w="19050">
                <a:solidFill>
                  <a:srgbClr val="0086EA"/>
                </a:solidFill>
              </a:ln>
            </p:spPr>
            <p:style>
              <a:lnRef idx="1">
                <a:schemeClr val="accent1"/>
              </a:lnRef>
              <a:fillRef idx="0">
                <a:schemeClr val="accent1"/>
              </a:fillRef>
              <a:effectRef idx="0">
                <a:schemeClr val="accent1"/>
              </a:effectRef>
              <a:fontRef idx="minor">
                <a:schemeClr val="tx1"/>
              </a:fontRef>
            </p:style>
          </p:cxnSp>
          <p:sp>
            <p:nvSpPr>
              <p:cNvPr id="1374" name="Oval 1373">
                <a:extLst>
                  <a:ext uri="{FF2B5EF4-FFF2-40B4-BE49-F238E27FC236}">
                    <a16:creationId xmlns:a16="http://schemas.microsoft.com/office/drawing/2014/main" id="{A6BAC0AB-2E8E-402F-A607-DE34D367604C}"/>
                  </a:ext>
                </a:extLst>
              </p:cNvPr>
              <p:cNvSpPr/>
              <p:nvPr/>
            </p:nvSpPr>
            <p:spPr>
              <a:xfrm>
                <a:off x="5641182" y="268366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41" name="Group 1340">
              <a:extLst>
                <a:ext uri="{FF2B5EF4-FFF2-40B4-BE49-F238E27FC236}">
                  <a16:creationId xmlns:a16="http://schemas.microsoft.com/office/drawing/2014/main" id="{94085ABB-8B29-480C-BEE5-6EF40C87C3DA}"/>
                </a:ext>
              </a:extLst>
            </p:cNvPr>
            <p:cNvGrpSpPr/>
            <p:nvPr/>
          </p:nvGrpSpPr>
          <p:grpSpPr>
            <a:xfrm>
              <a:off x="10027920" y="2133600"/>
              <a:ext cx="71438" cy="150019"/>
              <a:chOff x="5641182" y="2652851"/>
              <a:chExt cx="71438" cy="150019"/>
            </a:xfrm>
            <a:solidFill>
              <a:srgbClr val="0086EA"/>
            </a:solidFill>
          </p:grpSpPr>
          <p:cxnSp>
            <p:nvCxnSpPr>
              <p:cNvPr id="1371" name="Straight Connector 1370">
                <a:extLst>
                  <a:ext uri="{FF2B5EF4-FFF2-40B4-BE49-F238E27FC236}">
                    <a16:creationId xmlns:a16="http://schemas.microsoft.com/office/drawing/2014/main" id="{98B9A3B6-AF0D-49CB-A1DD-FE3394115C79}"/>
                  </a:ext>
                </a:extLst>
              </p:cNvPr>
              <p:cNvCxnSpPr>
                <a:cxnSpLocks/>
              </p:cNvCxnSpPr>
              <p:nvPr/>
            </p:nvCxnSpPr>
            <p:spPr>
              <a:xfrm flipV="1">
                <a:off x="5676901" y="2652851"/>
                <a:ext cx="0" cy="150019"/>
              </a:xfrm>
              <a:prstGeom prst="line">
                <a:avLst/>
              </a:prstGeom>
              <a:grpFill/>
              <a:ln w="19050">
                <a:solidFill>
                  <a:srgbClr val="0086EA"/>
                </a:solidFill>
              </a:ln>
            </p:spPr>
            <p:style>
              <a:lnRef idx="1">
                <a:schemeClr val="accent1"/>
              </a:lnRef>
              <a:fillRef idx="0">
                <a:schemeClr val="accent1"/>
              </a:fillRef>
              <a:effectRef idx="0">
                <a:schemeClr val="accent1"/>
              </a:effectRef>
              <a:fontRef idx="minor">
                <a:schemeClr val="tx1"/>
              </a:fontRef>
            </p:style>
          </p:cxnSp>
          <p:sp>
            <p:nvSpPr>
              <p:cNvPr id="1372" name="Oval 1371">
                <a:extLst>
                  <a:ext uri="{FF2B5EF4-FFF2-40B4-BE49-F238E27FC236}">
                    <a16:creationId xmlns:a16="http://schemas.microsoft.com/office/drawing/2014/main" id="{5A3847C1-83FD-4DD6-94EF-F594A2BFFAAA}"/>
                  </a:ext>
                </a:extLst>
              </p:cNvPr>
              <p:cNvSpPr/>
              <p:nvPr/>
            </p:nvSpPr>
            <p:spPr>
              <a:xfrm>
                <a:off x="5641182" y="268366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42" name="Oval 1341">
              <a:extLst>
                <a:ext uri="{FF2B5EF4-FFF2-40B4-BE49-F238E27FC236}">
                  <a16:creationId xmlns:a16="http://schemas.microsoft.com/office/drawing/2014/main" id="{876FA745-FF29-4092-8FBE-93E3BB12ABA6}"/>
                </a:ext>
              </a:extLst>
            </p:cNvPr>
            <p:cNvSpPr/>
            <p:nvPr/>
          </p:nvSpPr>
          <p:spPr>
            <a:xfrm>
              <a:off x="10266045" y="2114410"/>
              <a:ext cx="71438" cy="71438"/>
            </a:xfrm>
            <a:prstGeom prst="ellipse">
              <a:avLst/>
            </a:prstGeom>
            <a:solidFill>
              <a:srgbClr val="0086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3" name="Oval 1342">
              <a:extLst>
                <a:ext uri="{FF2B5EF4-FFF2-40B4-BE49-F238E27FC236}">
                  <a16:creationId xmlns:a16="http://schemas.microsoft.com/office/drawing/2014/main" id="{4039616D-E242-4ABE-BA75-F77A76DD2FD6}"/>
                </a:ext>
              </a:extLst>
            </p:cNvPr>
            <p:cNvSpPr/>
            <p:nvPr/>
          </p:nvSpPr>
          <p:spPr>
            <a:xfrm>
              <a:off x="10501788" y="2123935"/>
              <a:ext cx="71438" cy="71438"/>
            </a:xfrm>
            <a:prstGeom prst="ellipse">
              <a:avLst/>
            </a:prstGeom>
            <a:solidFill>
              <a:srgbClr val="0086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4" name="Oval 1343">
              <a:extLst>
                <a:ext uri="{FF2B5EF4-FFF2-40B4-BE49-F238E27FC236}">
                  <a16:creationId xmlns:a16="http://schemas.microsoft.com/office/drawing/2014/main" id="{A92C47CD-2E04-4656-AF7F-1C68AAD70796}"/>
                </a:ext>
              </a:extLst>
            </p:cNvPr>
            <p:cNvSpPr/>
            <p:nvPr/>
          </p:nvSpPr>
          <p:spPr>
            <a:xfrm>
              <a:off x="10732769" y="2123935"/>
              <a:ext cx="71438" cy="71438"/>
            </a:xfrm>
            <a:prstGeom prst="ellipse">
              <a:avLst/>
            </a:prstGeom>
            <a:solidFill>
              <a:srgbClr val="0086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5" name="Oval 1344">
              <a:extLst>
                <a:ext uri="{FF2B5EF4-FFF2-40B4-BE49-F238E27FC236}">
                  <a16:creationId xmlns:a16="http://schemas.microsoft.com/office/drawing/2014/main" id="{F293F47E-419B-4E79-9261-A16657645D20}"/>
                </a:ext>
              </a:extLst>
            </p:cNvPr>
            <p:cNvSpPr/>
            <p:nvPr/>
          </p:nvSpPr>
          <p:spPr>
            <a:xfrm>
              <a:off x="10963750" y="2121554"/>
              <a:ext cx="71438" cy="71438"/>
            </a:xfrm>
            <a:prstGeom prst="ellipse">
              <a:avLst/>
            </a:prstGeom>
            <a:solidFill>
              <a:srgbClr val="0086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46" name="Group 1345">
              <a:extLst>
                <a:ext uri="{FF2B5EF4-FFF2-40B4-BE49-F238E27FC236}">
                  <a16:creationId xmlns:a16="http://schemas.microsoft.com/office/drawing/2014/main" id="{8D0EC39D-6B8F-43E3-AD2B-AB697D72CA46}"/>
                </a:ext>
              </a:extLst>
            </p:cNvPr>
            <p:cNvGrpSpPr/>
            <p:nvPr/>
          </p:nvGrpSpPr>
          <p:grpSpPr>
            <a:xfrm>
              <a:off x="9261155" y="1952626"/>
              <a:ext cx="71438" cy="380999"/>
              <a:chOff x="5641182" y="2486164"/>
              <a:chExt cx="71438" cy="380999"/>
            </a:xfrm>
            <a:solidFill>
              <a:srgbClr val="00A3D0"/>
            </a:solidFill>
          </p:grpSpPr>
          <p:cxnSp>
            <p:nvCxnSpPr>
              <p:cNvPr id="1369" name="Straight Connector 1368">
                <a:extLst>
                  <a:ext uri="{FF2B5EF4-FFF2-40B4-BE49-F238E27FC236}">
                    <a16:creationId xmlns:a16="http://schemas.microsoft.com/office/drawing/2014/main" id="{FF82C614-C3D0-4471-9781-D77BCBE655A8}"/>
                  </a:ext>
                </a:extLst>
              </p:cNvPr>
              <p:cNvCxnSpPr>
                <a:cxnSpLocks/>
              </p:cNvCxnSpPr>
              <p:nvPr/>
            </p:nvCxnSpPr>
            <p:spPr>
              <a:xfrm flipV="1">
                <a:off x="5676901" y="2486164"/>
                <a:ext cx="0" cy="380999"/>
              </a:xfrm>
              <a:prstGeom prst="line">
                <a:avLst/>
              </a:prstGeom>
              <a:grpFill/>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370" name="Oval 1369">
                <a:extLst>
                  <a:ext uri="{FF2B5EF4-FFF2-40B4-BE49-F238E27FC236}">
                    <a16:creationId xmlns:a16="http://schemas.microsoft.com/office/drawing/2014/main" id="{DE67EECC-65FD-43AF-8C89-2FD4B54F2689}"/>
                  </a:ext>
                </a:extLst>
              </p:cNvPr>
              <p:cNvSpPr/>
              <p:nvPr/>
            </p:nvSpPr>
            <p:spPr>
              <a:xfrm>
                <a:off x="5641182" y="266700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47" name="Group 1346">
              <a:extLst>
                <a:ext uri="{FF2B5EF4-FFF2-40B4-BE49-F238E27FC236}">
                  <a16:creationId xmlns:a16="http://schemas.microsoft.com/office/drawing/2014/main" id="{DEB340F4-EFE6-46CC-A99F-B38ECBBA91FA}"/>
                </a:ext>
              </a:extLst>
            </p:cNvPr>
            <p:cNvGrpSpPr/>
            <p:nvPr/>
          </p:nvGrpSpPr>
          <p:grpSpPr>
            <a:xfrm>
              <a:off x="8918256" y="2105025"/>
              <a:ext cx="71438" cy="188118"/>
              <a:chOff x="5641182" y="2595700"/>
              <a:chExt cx="71438" cy="188118"/>
            </a:xfrm>
            <a:solidFill>
              <a:srgbClr val="00A3D0"/>
            </a:solidFill>
          </p:grpSpPr>
          <p:cxnSp>
            <p:nvCxnSpPr>
              <p:cNvPr id="1367" name="Straight Connector 1366">
                <a:extLst>
                  <a:ext uri="{FF2B5EF4-FFF2-40B4-BE49-F238E27FC236}">
                    <a16:creationId xmlns:a16="http://schemas.microsoft.com/office/drawing/2014/main" id="{2DCCEDBC-34EE-4B33-9BA9-5F5507B053D1}"/>
                  </a:ext>
                </a:extLst>
              </p:cNvPr>
              <p:cNvCxnSpPr>
                <a:cxnSpLocks/>
              </p:cNvCxnSpPr>
              <p:nvPr/>
            </p:nvCxnSpPr>
            <p:spPr>
              <a:xfrm flipV="1">
                <a:off x="5676901" y="2595700"/>
                <a:ext cx="0" cy="188118"/>
              </a:xfrm>
              <a:prstGeom prst="line">
                <a:avLst/>
              </a:prstGeom>
              <a:grpFill/>
              <a:ln w="28575">
                <a:solidFill>
                  <a:srgbClr val="00A3D0"/>
                </a:solidFill>
              </a:ln>
            </p:spPr>
            <p:style>
              <a:lnRef idx="1">
                <a:schemeClr val="accent1"/>
              </a:lnRef>
              <a:fillRef idx="0">
                <a:schemeClr val="accent1"/>
              </a:fillRef>
              <a:effectRef idx="0">
                <a:schemeClr val="accent1"/>
              </a:effectRef>
              <a:fontRef idx="minor">
                <a:schemeClr val="tx1"/>
              </a:fontRef>
            </p:style>
          </p:cxnSp>
          <p:sp>
            <p:nvSpPr>
              <p:cNvPr id="1368" name="Oval 1367">
                <a:extLst>
                  <a:ext uri="{FF2B5EF4-FFF2-40B4-BE49-F238E27FC236}">
                    <a16:creationId xmlns:a16="http://schemas.microsoft.com/office/drawing/2014/main" id="{51291FB6-7965-43DB-AC48-7228B6487A89}"/>
                  </a:ext>
                </a:extLst>
              </p:cNvPr>
              <p:cNvSpPr/>
              <p:nvPr/>
            </p:nvSpPr>
            <p:spPr>
              <a:xfrm>
                <a:off x="5641182" y="266700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48" name="Freeform: Shape 1347">
              <a:extLst>
                <a:ext uri="{FF2B5EF4-FFF2-40B4-BE49-F238E27FC236}">
                  <a16:creationId xmlns:a16="http://schemas.microsoft.com/office/drawing/2014/main" id="{14962D42-7668-4D81-AAC7-0661A96096C1}"/>
                </a:ext>
              </a:extLst>
            </p:cNvPr>
            <p:cNvSpPr/>
            <p:nvPr/>
          </p:nvSpPr>
          <p:spPr>
            <a:xfrm>
              <a:off x="8710613" y="2262188"/>
              <a:ext cx="171450" cy="645318"/>
            </a:xfrm>
            <a:custGeom>
              <a:avLst/>
              <a:gdLst>
                <a:gd name="connsiteX0" fmla="*/ 0 w 171450"/>
                <a:gd name="connsiteY0" fmla="*/ 645318 h 645318"/>
                <a:gd name="connsiteX1" fmla="*/ 54769 w 171450"/>
                <a:gd name="connsiteY1" fmla="*/ 102393 h 645318"/>
                <a:gd name="connsiteX2" fmla="*/ 126206 w 171450"/>
                <a:gd name="connsiteY2" fmla="*/ 30956 h 645318"/>
                <a:gd name="connsiteX3" fmla="*/ 171450 w 171450"/>
                <a:gd name="connsiteY3" fmla="*/ 0 h 645318"/>
              </a:gdLst>
              <a:ahLst/>
              <a:cxnLst>
                <a:cxn ang="0">
                  <a:pos x="connsiteX0" y="connsiteY0"/>
                </a:cxn>
                <a:cxn ang="0">
                  <a:pos x="connsiteX1" y="connsiteY1"/>
                </a:cxn>
                <a:cxn ang="0">
                  <a:pos x="connsiteX2" y="connsiteY2"/>
                </a:cxn>
                <a:cxn ang="0">
                  <a:pos x="connsiteX3" y="connsiteY3"/>
                </a:cxn>
              </a:cxnLst>
              <a:rect l="l" t="t" r="r" b="b"/>
              <a:pathLst>
                <a:path w="171450" h="645318">
                  <a:moveTo>
                    <a:pt x="0" y="645318"/>
                  </a:moveTo>
                  <a:lnTo>
                    <a:pt x="54769" y="102393"/>
                  </a:lnTo>
                  <a:lnTo>
                    <a:pt x="126206" y="30956"/>
                  </a:lnTo>
                  <a:lnTo>
                    <a:pt x="171450" y="0"/>
                  </a:lnTo>
                </a:path>
              </a:pathLst>
            </a:custGeom>
            <a:noFill/>
            <a:ln w="19050">
              <a:solidFill>
                <a:srgbClr val="0086E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349" name="Group 1348">
              <a:extLst>
                <a:ext uri="{FF2B5EF4-FFF2-40B4-BE49-F238E27FC236}">
                  <a16:creationId xmlns:a16="http://schemas.microsoft.com/office/drawing/2014/main" id="{3EB4D2C0-71BA-4A76-8EF8-69019270AD83}"/>
                </a:ext>
              </a:extLst>
            </p:cNvPr>
            <p:cNvGrpSpPr/>
            <p:nvPr/>
          </p:nvGrpSpPr>
          <p:grpSpPr>
            <a:xfrm>
              <a:off x="8675371" y="2616994"/>
              <a:ext cx="71438" cy="466726"/>
              <a:chOff x="5641182" y="2550456"/>
              <a:chExt cx="71438" cy="466726"/>
            </a:xfrm>
            <a:solidFill>
              <a:srgbClr val="002060"/>
            </a:solidFill>
          </p:grpSpPr>
          <p:cxnSp>
            <p:nvCxnSpPr>
              <p:cNvPr id="1365" name="Straight Connector 1364">
                <a:extLst>
                  <a:ext uri="{FF2B5EF4-FFF2-40B4-BE49-F238E27FC236}">
                    <a16:creationId xmlns:a16="http://schemas.microsoft.com/office/drawing/2014/main" id="{E6C14831-0916-4FFC-9ADC-94CDF3BD26AF}"/>
                  </a:ext>
                </a:extLst>
              </p:cNvPr>
              <p:cNvCxnSpPr>
                <a:cxnSpLocks/>
              </p:cNvCxnSpPr>
              <p:nvPr/>
            </p:nvCxnSpPr>
            <p:spPr>
              <a:xfrm flipV="1">
                <a:off x="5676901" y="2550456"/>
                <a:ext cx="0" cy="466726"/>
              </a:xfrm>
              <a:prstGeom prst="line">
                <a:avLst/>
              </a:prstGeom>
              <a:grpFill/>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366" name="Oval 1365">
                <a:extLst>
                  <a:ext uri="{FF2B5EF4-FFF2-40B4-BE49-F238E27FC236}">
                    <a16:creationId xmlns:a16="http://schemas.microsoft.com/office/drawing/2014/main" id="{DFADF137-55F4-4FED-8A6A-6918C1FEA6C7}"/>
                  </a:ext>
                </a:extLst>
              </p:cNvPr>
              <p:cNvSpPr/>
              <p:nvPr/>
            </p:nvSpPr>
            <p:spPr>
              <a:xfrm>
                <a:off x="5641182" y="268366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50" name="Group 1349">
              <a:extLst>
                <a:ext uri="{FF2B5EF4-FFF2-40B4-BE49-F238E27FC236}">
                  <a16:creationId xmlns:a16="http://schemas.microsoft.com/office/drawing/2014/main" id="{FDCC50C2-3BC3-4845-BD8D-57B4378213F9}"/>
                </a:ext>
              </a:extLst>
            </p:cNvPr>
            <p:cNvGrpSpPr/>
            <p:nvPr/>
          </p:nvGrpSpPr>
          <p:grpSpPr>
            <a:xfrm>
              <a:off x="8737283" y="2119313"/>
              <a:ext cx="71438" cy="319087"/>
              <a:chOff x="5641182" y="2550456"/>
              <a:chExt cx="71438" cy="319087"/>
            </a:xfrm>
            <a:solidFill>
              <a:srgbClr val="002060"/>
            </a:solidFill>
          </p:grpSpPr>
          <p:cxnSp>
            <p:nvCxnSpPr>
              <p:cNvPr id="1363" name="Straight Connector 1362">
                <a:extLst>
                  <a:ext uri="{FF2B5EF4-FFF2-40B4-BE49-F238E27FC236}">
                    <a16:creationId xmlns:a16="http://schemas.microsoft.com/office/drawing/2014/main" id="{B7B78EAE-B499-4056-B866-A2E8474FF523}"/>
                  </a:ext>
                </a:extLst>
              </p:cNvPr>
              <p:cNvCxnSpPr>
                <a:cxnSpLocks/>
              </p:cNvCxnSpPr>
              <p:nvPr/>
            </p:nvCxnSpPr>
            <p:spPr>
              <a:xfrm flipV="1">
                <a:off x="5676901" y="2550456"/>
                <a:ext cx="0" cy="319087"/>
              </a:xfrm>
              <a:prstGeom prst="line">
                <a:avLst/>
              </a:prstGeom>
              <a:grpFill/>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364" name="Oval 1363">
                <a:extLst>
                  <a:ext uri="{FF2B5EF4-FFF2-40B4-BE49-F238E27FC236}">
                    <a16:creationId xmlns:a16="http://schemas.microsoft.com/office/drawing/2014/main" id="{861C8DB0-C71B-4D0E-B2EF-05C7D1879931}"/>
                  </a:ext>
                </a:extLst>
              </p:cNvPr>
              <p:cNvSpPr/>
              <p:nvPr/>
            </p:nvSpPr>
            <p:spPr>
              <a:xfrm>
                <a:off x="5641182" y="268366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51" name="Group 1350">
              <a:extLst>
                <a:ext uri="{FF2B5EF4-FFF2-40B4-BE49-F238E27FC236}">
                  <a16:creationId xmlns:a16="http://schemas.microsoft.com/office/drawing/2014/main" id="{88EC854E-F6B8-4B9C-8315-5F13FADCA922}"/>
                </a:ext>
              </a:extLst>
            </p:cNvPr>
            <p:cNvGrpSpPr/>
            <p:nvPr/>
          </p:nvGrpSpPr>
          <p:grpSpPr>
            <a:xfrm>
              <a:off x="8796814" y="2007395"/>
              <a:ext cx="71438" cy="319087"/>
              <a:chOff x="5641182" y="2550456"/>
              <a:chExt cx="71438" cy="319087"/>
            </a:xfrm>
            <a:solidFill>
              <a:srgbClr val="002060"/>
            </a:solidFill>
          </p:grpSpPr>
          <p:cxnSp>
            <p:nvCxnSpPr>
              <p:cNvPr id="1361" name="Straight Connector 1360">
                <a:extLst>
                  <a:ext uri="{FF2B5EF4-FFF2-40B4-BE49-F238E27FC236}">
                    <a16:creationId xmlns:a16="http://schemas.microsoft.com/office/drawing/2014/main" id="{CB0805C6-C99D-4479-B98C-8C9018ADBEE8}"/>
                  </a:ext>
                </a:extLst>
              </p:cNvPr>
              <p:cNvCxnSpPr>
                <a:cxnSpLocks/>
              </p:cNvCxnSpPr>
              <p:nvPr/>
            </p:nvCxnSpPr>
            <p:spPr>
              <a:xfrm flipV="1">
                <a:off x="5676901" y="2550456"/>
                <a:ext cx="0" cy="319087"/>
              </a:xfrm>
              <a:prstGeom prst="line">
                <a:avLst/>
              </a:prstGeom>
              <a:grpFill/>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362" name="Oval 1361">
                <a:extLst>
                  <a:ext uri="{FF2B5EF4-FFF2-40B4-BE49-F238E27FC236}">
                    <a16:creationId xmlns:a16="http://schemas.microsoft.com/office/drawing/2014/main" id="{385F3923-03F5-43E8-AD72-4E134B569E55}"/>
                  </a:ext>
                </a:extLst>
              </p:cNvPr>
              <p:cNvSpPr/>
              <p:nvPr/>
            </p:nvSpPr>
            <p:spPr>
              <a:xfrm>
                <a:off x="5641182" y="268366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52" name="Group 1351">
              <a:extLst>
                <a:ext uri="{FF2B5EF4-FFF2-40B4-BE49-F238E27FC236}">
                  <a16:creationId xmlns:a16="http://schemas.microsoft.com/office/drawing/2014/main" id="{C3CD67DA-EC13-4C66-927E-FF27CAA66CCA}"/>
                </a:ext>
              </a:extLst>
            </p:cNvPr>
            <p:cNvGrpSpPr/>
            <p:nvPr/>
          </p:nvGrpSpPr>
          <p:grpSpPr>
            <a:xfrm>
              <a:off x="8915877" y="2019300"/>
              <a:ext cx="71438" cy="261939"/>
              <a:chOff x="5641182" y="2607605"/>
              <a:chExt cx="71438" cy="261939"/>
            </a:xfrm>
            <a:solidFill>
              <a:srgbClr val="002060"/>
            </a:solidFill>
          </p:grpSpPr>
          <p:cxnSp>
            <p:nvCxnSpPr>
              <p:cNvPr id="1359" name="Straight Connector 1358">
                <a:extLst>
                  <a:ext uri="{FF2B5EF4-FFF2-40B4-BE49-F238E27FC236}">
                    <a16:creationId xmlns:a16="http://schemas.microsoft.com/office/drawing/2014/main" id="{92D27C4E-26FB-4D89-A910-37E7F71B88EF}"/>
                  </a:ext>
                </a:extLst>
              </p:cNvPr>
              <p:cNvCxnSpPr>
                <a:cxnSpLocks/>
              </p:cNvCxnSpPr>
              <p:nvPr/>
            </p:nvCxnSpPr>
            <p:spPr>
              <a:xfrm flipV="1">
                <a:off x="5676901" y="2607605"/>
                <a:ext cx="0" cy="261939"/>
              </a:xfrm>
              <a:prstGeom prst="line">
                <a:avLst/>
              </a:prstGeom>
              <a:grpFill/>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360" name="Oval 1359">
                <a:extLst>
                  <a:ext uri="{FF2B5EF4-FFF2-40B4-BE49-F238E27FC236}">
                    <a16:creationId xmlns:a16="http://schemas.microsoft.com/office/drawing/2014/main" id="{529D8F77-FD4B-4350-A337-28506389C6BA}"/>
                  </a:ext>
                </a:extLst>
              </p:cNvPr>
              <p:cNvSpPr/>
              <p:nvPr/>
            </p:nvSpPr>
            <p:spPr>
              <a:xfrm>
                <a:off x="5641182" y="2683668"/>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53" name="Oval 1352">
              <a:extLst>
                <a:ext uri="{FF2B5EF4-FFF2-40B4-BE49-F238E27FC236}">
                  <a16:creationId xmlns:a16="http://schemas.microsoft.com/office/drawing/2014/main" id="{7500CA50-2B8A-49DB-8053-EF8303C4E5D1}"/>
                </a:ext>
              </a:extLst>
            </p:cNvPr>
            <p:cNvSpPr/>
            <p:nvPr/>
          </p:nvSpPr>
          <p:spPr>
            <a:xfrm>
              <a:off x="9146858" y="2040594"/>
              <a:ext cx="71438" cy="7143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4" name="Oval 1353">
              <a:extLst>
                <a:ext uri="{FF2B5EF4-FFF2-40B4-BE49-F238E27FC236}">
                  <a16:creationId xmlns:a16="http://schemas.microsoft.com/office/drawing/2014/main" id="{E70B49D8-66FA-46E9-9CF0-02BF0781A5F5}"/>
                </a:ext>
              </a:extLst>
            </p:cNvPr>
            <p:cNvSpPr/>
            <p:nvPr/>
          </p:nvSpPr>
          <p:spPr>
            <a:xfrm>
              <a:off x="9275446" y="2038212"/>
              <a:ext cx="71438" cy="7143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5" name="Oval 1354">
              <a:extLst>
                <a:ext uri="{FF2B5EF4-FFF2-40B4-BE49-F238E27FC236}">
                  <a16:creationId xmlns:a16="http://schemas.microsoft.com/office/drawing/2014/main" id="{6960F035-40CC-419A-8FA0-D787537CA99D}"/>
                </a:ext>
              </a:extLst>
            </p:cNvPr>
            <p:cNvSpPr/>
            <p:nvPr/>
          </p:nvSpPr>
          <p:spPr>
            <a:xfrm>
              <a:off x="9384984" y="2023925"/>
              <a:ext cx="71438" cy="7143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6" name="Oval 1355">
              <a:extLst>
                <a:ext uri="{FF2B5EF4-FFF2-40B4-BE49-F238E27FC236}">
                  <a16:creationId xmlns:a16="http://schemas.microsoft.com/office/drawing/2014/main" id="{36E4335D-3526-45DE-8BE0-A69AFB5B7E82}"/>
                </a:ext>
              </a:extLst>
            </p:cNvPr>
            <p:cNvSpPr/>
            <p:nvPr/>
          </p:nvSpPr>
          <p:spPr>
            <a:xfrm>
              <a:off x="9206389" y="2040594"/>
              <a:ext cx="71438" cy="7143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7" name="Rectangle 1356">
              <a:extLst>
                <a:ext uri="{FF2B5EF4-FFF2-40B4-BE49-F238E27FC236}">
                  <a16:creationId xmlns:a16="http://schemas.microsoft.com/office/drawing/2014/main" id="{DA31113D-414B-4290-BCB6-D2E787A0DBF9}"/>
                </a:ext>
              </a:extLst>
            </p:cNvPr>
            <p:cNvSpPr/>
            <p:nvPr/>
          </p:nvSpPr>
          <p:spPr>
            <a:xfrm rot="5400000">
              <a:off x="10714110" y="2493340"/>
              <a:ext cx="1480455" cy="23846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1" algn="ctr"/>
              <a:r>
                <a:rPr lang="en-US" sz="1200" b="1" dirty="0">
                  <a:solidFill>
                    <a:schemeClr val="tx1"/>
                  </a:solidFill>
                  <a:latin typeface="Arial" panose="020B0604020202020204" pitchFamily="34" charset="0"/>
                  <a:cs typeface="Arial" panose="020B0604020202020204" pitchFamily="34" charset="0"/>
                </a:rPr>
                <a:t>Q2W</a:t>
              </a:r>
              <a:endParaRPr lang="en-PH" sz="1200" b="1" dirty="0">
                <a:solidFill>
                  <a:schemeClr val="tx1"/>
                </a:solidFill>
                <a:latin typeface="Arial" panose="020B0604020202020204" pitchFamily="34" charset="0"/>
                <a:cs typeface="Arial" panose="020B0604020202020204" pitchFamily="34" charset="0"/>
              </a:endParaRPr>
            </a:p>
          </p:txBody>
        </p:sp>
        <p:sp>
          <p:nvSpPr>
            <p:cNvPr id="1358" name="Rectangle 1357">
              <a:extLst>
                <a:ext uri="{FF2B5EF4-FFF2-40B4-BE49-F238E27FC236}">
                  <a16:creationId xmlns:a16="http://schemas.microsoft.com/office/drawing/2014/main" id="{9BF09250-BD7F-452A-AC1E-E1CAC4705E5D}"/>
                </a:ext>
              </a:extLst>
            </p:cNvPr>
            <p:cNvSpPr/>
            <p:nvPr/>
          </p:nvSpPr>
          <p:spPr>
            <a:xfrm rot="5400000">
              <a:off x="10718465" y="4073946"/>
              <a:ext cx="1471746" cy="23846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1" algn="ctr"/>
              <a:r>
                <a:rPr lang="en-US" sz="1200" b="1" dirty="0">
                  <a:solidFill>
                    <a:schemeClr val="tx1"/>
                  </a:solidFill>
                  <a:latin typeface="Arial" panose="020B0604020202020204" pitchFamily="34" charset="0"/>
                  <a:cs typeface="Arial" panose="020B0604020202020204" pitchFamily="34" charset="0"/>
                </a:rPr>
                <a:t>Q4W</a:t>
              </a:r>
              <a:endParaRPr lang="en-PH" sz="1200" b="1" dirty="0">
                <a:solidFill>
                  <a:schemeClr val="tx1"/>
                </a:solidFill>
                <a:latin typeface="Arial" panose="020B0604020202020204" pitchFamily="34" charset="0"/>
                <a:cs typeface="Arial" panose="020B0604020202020204" pitchFamily="34" charset="0"/>
              </a:endParaRPr>
            </a:p>
          </p:txBody>
        </p:sp>
      </p:grpSp>
      <p:grpSp>
        <p:nvGrpSpPr>
          <p:cNvPr id="1544" name="Group 1543">
            <a:extLst>
              <a:ext uri="{FF2B5EF4-FFF2-40B4-BE49-F238E27FC236}">
                <a16:creationId xmlns:a16="http://schemas.microsoft.com/office/drawing/2014/main" id="{0ED6400F-2CE9-4290-BCD6-E186B2B130EC}"/>
              </a:ext>
            </a:extLst>
          </p:cNvPr>
          <p:cNvGrpSpPr/>
          <p:nvPr/>
        </p:nvGrpSpPr>
        <p:grpSpPr>
          <a:xfrm>
            <a:off x="6282233" y="5417487"/>
            <a:ext cx="3999836" cy="559098"/>
            <a:chOff x="6282233" y="5417487"/>
            <a:chExt cx="3999836" cy="559098"/>
          </a:xfrm>
        </p:grpSpPr>
        <p:sp>
          <p:nvSpPr>
            <p:cNvPr id="1545" name="TextBox 1544">
              <a:extLst>
                <a:ext uri="{FF2B5EF4-FFF2-40B4-BE49-F238E27FC236}">
                  <a16:creationId xmlns:a16="http://schemas.microsoft.com/office/drawing/2014/main" id="{65794318-64DB-4188-A702-26361EC2B404}"/>
                </a:ext>
              </a:extLst>
            </p:cNvPr>
            <p:cNvSpPr txBox="1"/>
            <p:nvPr/>
          </p:nvSpPr>
          <p:spPr>
            <a:xfrm>
              <a:off x="6282233" y="5443008"/>
              <a:ext cx="1154296" cy="461666"/>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Sabatolimab dose</a:t>
              </a:r>
              <a:endParaRPr lang="en-PH" sz="1200" dirty="0">
                <a:latin typeface="Arial" panose="020B0604020202020204" pitchFamily="34" charset="0"/>
                <a:cs typeface="Arial" panose="020B0604020202020204" pitchFamily="34" charset="0"/>
              </a:endParaRPr>
            </a:p>
          </p:txBody>
        </p:sp>
        <p:sp>
          <p:nvSpPr>
            <p:cNvPr id="1546" name="Rectangle: Rounded Corners 28">
              <a:extLst>
                <a:ext uri="{FF2B5EF4-FFF2-40B4-BE49-F238E27FC236}">
                  <a16:creationId xmlns:a16="http://schemas.microsoft.com/office/drawing/2014/main" id="{206B2FB5-ABB1-42BD-9346-2038F117BB5E}"/>
                </a:ext>
              </a:extLst>
            </p:cNvPr>
            <p:cNvSpPr/>
            <p:nvPr/>
          </p:nvSpPr>
          <p:spPr>
            <a:xfrm>
              <a:off x="6308341" y="5417487"/>
              <a:ext cx="3973728" cy="559098"/>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PH" sz="2400" dirty="0">
                <a:solidFill>
                  <a:schemeClr val="tx1"/>
                </a:solidFill>
                <a:latin typeface="Calibri" panose="020F0502020204030204" pitchFamily="34" charset="0"/>
                <a:cs typeface="Calibri" panose="020F0502020204030204" pitchFamily="34" charset="0"/>
              </a:endParaRPr>
            </a:p>
          </p:txBody>
        </p:sp>
        <p:cxnSp>
          <p:nvCxnSpPr>
            <p:cNvPr id="1547" name="Straight Connector 1546">
              <a:extLst>
                <a:ext uri="{FF2B5EF4-FFF2-40B4-BE49-F238E27FC236}">
                  <a16:creationId xmlns:a16="http://schemas.microsoft.com/office/drawing/2014/main" id="{6E6BE188-4D37-4802-A15C-4D8C9533D0F8}"/>
                </a:ext>
              </a:extLst>
            </p:cNvPr>
            <p:cNvCxnSpPr>
              <a:cxnSpLocks/>
            </p:cNvCxnSpPr>
            <p:nvPr/>
          </p:nvCxnSpPr>
          <p:spPr>
            <a:xfrm rot="16200000" flipV="1">
              <a:off x="7494272" y="5448164"/>
              <a:ext cx="0" cy="26670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548" name="Oval 1547">
              <a:extLst>
                <a:ext uri="{FF2B5EF4-FFF2-40B4-BE49-F238E27FC236}">
                  <a16:creationId xmlns:a16="http://schemas.microsoft.com/office/drawing/2014/main" id="{76074A77-272D-4EEE-934B-E2E95B3C85A2}"/>
                </a:ext>
              </a:extLst>
            </p:cNvPr>
            <p:cNvSpPr/>
            <p:nvPr/>
          </p:nvSpPr>
          <p:spPr>
            <a:xfrm>
              <a:off x="7458553" y="5545794"/>
              <a:ext cx="71438" cy="7143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49" name="Straight Connector 1548">
              <a:extLst>
                <a:ext uri="{FF2B5EF4-FFF2-40B4-BE49-F238E27FC236}">
                  <a16:creationId xmlns:a16="http://schemas.microsoft.com/office/drawing/2014/main" id="{345EE125-1D4B-43DC-B75C-980B70D95ECB}"/>
                </a:ext>
              </a:extLst>
            </p:cNvPr>
            <p:cNvCxnSpPr>
              <a:cxnSpLocks/>
            </p:cNvCxnSpPr>
            <p:nvPr/>
          </p:nvCxnSpPr>
          <p:spPr>
            <a:xfrm rot="16200000" flipV="1">
              <a:off x="7494272" y="5657714"/>
              <a:ext cx="0" cy="266700"/>
            </a:xfrm>
            <a:prstGeom prst="line">
              <a:avLst/>
            </a:prstGeom>
            <a:ln w="19050">
              <a:solidFill>
                <a:srgbClr val="0069B0"/>
              </a:solidFill>
            </a:ln>
          </p:spPr>
          <p:style>
            <a:lnRef idx="1">
              <a:schemeClr val="accent1"/>
            </a:lnRef>
            <a:fillRef idx="0">
              <a:schemeClr val="accent1"/>
            </a:fillRef>
            <a:effectRef idx="0">
              <a:schemeClr val="accent1"/>
            </a:effectRef>
            <a:fontRef idx="minor">
              <a:schemeClr val="tx1"/>
            </a:fontRef>
          </p:style>
        </p:cxnSp>
        <p:sp>
          <p:nvSpPr>
            <p:cNvPr id="1550" name="Oval 1549">
              <a:extLst>
                <a:ext uri="{FF2B5EF4-FFF2-40B4-BE49-F238E27FC236}">
                  <a16:creationId xmlns:a16="http://schemas.microsoft.com/office/drawing/2014/main" id="{A6ADA30C-1DCA-4100-BFE9-CD14C6236CE8}"/>
                </a:ext>
              </a:extLst>
            </p:cNvPr>
            <p:cNvSpPr/>
            <p:nvPr/>
          </p:nvSpPr>
          <p:spPr>
            <a:xfrm>
              <a:off x="7458553" y="5755344"/>
              <a:ext cx="71438" cy="71438"/>
            </a:xfrm>
            <a:prstGeom prst="ellipse">
              <a:avLst/>
            </a:prstGeom>
            <a:solidFill>
              <a:srgbClr val="00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1" name="TextBox 1550">
              <a:extLst>
                <a:ext uri="{FF2B5EF4-FFF2-40B4-BE49-F238E27FC236}">
                  <a16:creationId xmlns:a16="http://schemas.microsoft.com/office/drawing/2014/main" id="{EF86BABA-C18F-4428-B4C5-086FCE83C52E}"/>
                </a:ext>
              </a:extLst>
            </p:cNvPr>
            <p:cNvSpPr txBox="1"/>
            <p:nvPr/>
          </p:nvSpPr>
          <p:spPr>
            <a:xfrm>
              <a:off x="7700963" y="5480179"/>
              <a:ext cx="596317" cy="184666"/>
            </a:xfrm>
            <a:prstGeom prst="rect">
              <a:avLst/>
            </a:prstGeom>
            <a:noFill/>
          </p:spPr>
          <p:txBody>
            <a:bodyPr wrap="none" lIns="0" tIns="0" rIns="0" bIns="0" rtlCol="0" anchor="ctr" anchorCtr="0">
              <a:spAutoFit/>
            </a:bodyPr>
            <a:lstStyle/>
            <a:p>
              <a:r>
                <a:rPr lang="en-US" sz="1200" dirty="0">
                  <a:latin typeface="Arial" panose="020B0604020202020204" pitchFamily="34" charset="0"/>
                  <a:cs typeface="Arial" panose="020B0604020202020204" pitchFamily="34" charset="0"/>
                </a:rPr>
                <a:t>1200 mg</a:t>
              </a:r>
            </a:p>
          </p:txBody>
        </p:sp>
        <p:sp>
          <p:nvSpPr>
            <p:cNvPr id="1552" name="TextBox 1551">
              <a:extLst>
                <a:ext uri="{FF2B5EF4-FFF2-40B4-BE49-F238E27FC236}">
                  <a16:creationId xmlns:a16="http://schemas.microsoft.com/office/drawing/2014/main" id="{C3CC37FD-27CA-42EF-A0AD-B3B3F1C4D312}"/>
                </a:ext>
              </a:extLst>
            </p:cNvPr>
            <p:cNvSpPr txBox="1"/>
            <p:nvPr/>
          </p:nvSpPr>
          <p:spPr>
            <a:xfrm>
              <a:off x="7700963" y="5694491"/>
              <a:ext cx="511358" cy="184666"/>
            </a:xfrm>
            <a:prstGeom prst="rect">
              <a:avLst/>
            </a:prstGeom>
            <a:noFill/>
          </p:spPr>
          <p:txBody>
            <a:bodyPr wrap="none" lIns="0" tIns="0" rIns="0" bIns="0" rtlCol="0" anchor="ctr" anchorCtr="0">
              <a:spAutoFit/>
            </a:bodyPr>
            <a:lstStyle/>
            <a:p>
              <a:r>
                <a:rPr lang="en-US" sz="1200" dirty="0">
                  <a:latin typeface="Arial" panose="020B0604020202020204" pitchFamily="34" charset="0"/>
                  <a:cs typeface="Arial" panose="020B0604020202020204" pitchFamily="34" charset="0"/>
                </a:rPr>
                <a:t>800 mg</a:t>
              </a:r>
            </a:p>
          </p:txBody>
        </p:sp>
        <p:cxnSp>
          <p:nvCxnSpPr>
            <p:cNvPr id="1553" name="Straight Connector 1552">
              <a:extLst>
                <a:ext uri="{FF2B5EF4-FFF2-40B4-BE49-F238E27FC236}">
                  <a16:creationId xmlns:a16="http://schemas.microsoft.com/office/drawing/2014/main" id="{DA2D7BA5-FBE1-4968-8FA0-A8E05392B17C}"/>
                </a:ext>
              </a:extLst>
            </p:cNvPr>
            <p:cNvCxnSpPr>
              <a:cxnSpLocks/>
            </p:cNvCxnSpPr>
            <p:nvPr/>
          </p:nvCxnSpPr>
          <p:spPr>
            <a:xfrm rot="16200000" flipV="1">
              <a:off x="9589772" y="5448164"/>
              <a:ext cx="0" cy="266700"/>
            </a:xfrm>
            <a:prstGeom prst="line">
              <a:avLst/>
            </a:prstGeom>
            <a:ln w="19050">
              <a:solidFill>
                <a:srgbClr val="00C4FA"/>
              </a:solidFill>
            </a:ln>
          </p:spPr>
          <p:style>
            <a:lnRef idx="1">
              <a:schemeClr val="accent1"/>
            </a:lnRef>
            <a:fillRef idx="0">
              <a:schemeClr val="accent1"/>
            </a:fillRef>
            <a:effectRef idx="0">
              <a:schemeClr val="accent1"/>
            </a:effectRef>
            <a:fontRef idx="minor">
              <a:schemeClr val="tx1"/>
            </a:fontRef>
          </p:style>
        </p:cxnSp>
        <p:sp>
          <p:nvSpPr>
            <p:cNvPr id="1554" name="Oval 1553">
              <a:extLst>
                <a:ext uri="{FF2B5EF4-FFF2-40B4-BE49-F238E27FC236}">
                  <a16:creationId xmlns:a16="http://schemas.microsoft.com/office/drawing/2014/main" id="{F3B6E0A9-4A42-4F22-B48D-3F0A785C9EE9}"/>
                </a:ext>
              </a:extLst>
            </p:cNvPr>
            <p:cNvSpPr/>
            <p:nvPr/>
          </p:nvSpPr>
          <p:spPr>
            <a:xfrm>
              <a:off x="9554053" y="5545794"/>
              <a:ext cx="71438" cy="71438"/>
            </a:xfrm>
            <a:prstGeom prst="ellipse">
              <a:avLst/>
            </a:prstGeom>
            <a:solidFill>
              <a:srgbClr val="00C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55" name="Straight Connector 1554">
              <a:extLst>
                <a:ext uri="{FF2B5EF4-FFF2-40B4-BE49-F238E27FC236}">
                  <a16:creationId xmlns:a16="http://schemas.microsoft.com/office/drawing/2014/main" id="{DF4E6853-375A-46CB-AED3-191927A9EC0D}"/>
                </a:ext>
              </a:extLst>
            </p:cNvPr>
            <p:cNvCxnSpPr>
              <a:cxnSpLocks/>
            </p:cNvCxnSpPr>
            <p:nvPr/>
          </p:nvCxnSpPr>
          <p:spPr>
            <a:xfrm rot="16200000" flipV="1">
              <a:off x="9589772" y="5657714"/>
              <a:ext cx="0" cy="266700"/>
            </a:xfrm>
            <a:prstGeom prst="line">
              <a:avLst/>
            </a:prstGeom>
            <a:ln w="19050">
              <a:solidFill>
                <a:srgbClr val="73E0FF"/>
              </a:solidFill>
            </a:ln>
          </p:spPr>
          <p:style>
            <a:lnRef idx="1">
              <a:schemeClr val="accent1"/>
            </a:lnRef>
            <a:fillRef idx="0">
              <a:schemeClr val="accent1"/>
            </a:fillRef>
            <a:effectRef idx="0">
              <a:schemeClr val="accent1"/>
            </a:effectRef>
            <a:fontRef idx="minor">
              <a:schemeClr val="tx1"/>
            </a:fontRef>
          </p:style>
        </p:cxnSp>
        <p:sp>
          <p:nvSpPr>
            <p:cNvPr id="1556" name="Oval 1555">
              <a:extLst>
                <a:ext uri="{FF2B5EF4-FFF2-40B4-BE49-F238E27FC236}">
                  <a16:creationId xmlns:a16="http://schemas.microsoft.com/office/drawing/2014/main" id="{1CFAF8FE-8F81-4948-A6D8-905F3A5166E6}"/>
                </a:ext>
              </a:extLst>
            </p:cNvPr>
            <p:cNvSpPr/>
            <p:nvPr/>
          </p:nvSpPr>
          <p:spPr>
            <a:xfrm>
              <a:off x="9554053" y="5755344"/>
              <a:ext cx="71438" cy="71438"/>
            </a:xfrm>
            <a:prstGeom prst="ellipse">
              <a:avLst/>
            </a:prstGeom>
            <a:solidFill>
              <a:srgbClr val="73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7" name="TextBox 1556">
              <a:extLst>
                <a:ext uri="{FF2B5EF4-FFF2-40B4-BE49-F238E27FC236}">
                  <a16:creationId xmlns:a16="http://schemas.microsoft.com/office/drawing/2014/main" id="{B5892132-D7B0-47DE-B60D-1EADBA0AEB94}"/>
                </a:ext>
              </a:extLst>
            </p:cNvPr>
            <p:cNvSpPr txBox="1"/>
            <p:nvPr/>
          </p:nvSpPr>
          <p:spPr>
            <a:xfrm>
              <a:off x="9796463" y="5480179"/>
              <a:ext cx="426399" cy="184666"/>
            </a:xfrm>
            <a:prstGeom prst="rect">
              <a:avLst/>
            </a:prstGeom>
            <a:noFill/>
          </p:spPr>
          <p:txBody>
            <a:bodyPr wrap="none" lIns="0" tIns="0" rIns="0" bIns="0" rtlCol="0" anchor="ctr" anchorCtr="0">
              <a:spAutoFit/>
            </a:bodyPr>
            <a:lstStyle/>
            <a:p>
              <a:r>
                <a:rPr lang="en-US" sz="1200" dirty="0">
                  <a:latin typeface="Arial" panose="020B0604020202020204" pitchFamily="34" charset="0"/>
                  <a:cs typeface="Arial" panose="020B0604020202020204" pitchFamily="34" charset="0"/>
                </a:rPr>
                <a:t>80 mg</a:t>
              </a:r>
            </a:p>
          </p:txBody>
        </p:sp>
        <p:sp>
          <p:nvSpPr>
            <p:cNvPr id="1558" name="TextBox 1557">
              <a:extLst>
                <a:ext uri="{FF2B5EF4-FFF2-40B4-BE49-F238E27FC236}">
                  <a16:creationId xmlns:a16="http://schemas.microsoft.com/office/drawing/2014/main" id="{2304A0DE-7F18-4957-BF1D-AD40FBAD4782}"/>
                </a:ext>
              </a:extLst>
            </p:cNvPr>
            <p:cNvSpPr txBox="1"/>
            <p:nvPr/>
          </p:nvSpPr>
          <p:spPr>
            <a:xfrm>
              <a:off x="9796463" y="5694491"/>
              <a:ext cx="426399" cy="184666"/>
            </a:xfrm>
            <a:prstGeom prst="rect">
              <a:avLst/>
            </a:prstGeom>
            <a:noFill/>
          </p:spPr>
          <p:txBody>
            <a:bodyPr wrap="none" lIns="0" tIns="0" rIns="0" bIns="0" rtlCol="0" anchor="ctr" anchorCtr="0">
              <a:spAutoFit/>
            </a:bodyPr>
            <a:lstStyle/>
            <a:p>
              <a:r>
                <a:rPr lang="en-US" sz="1200" dirty="0">
                  <a:latin typeface="Arial" panose="020B0604020202020204" pitchFamily="34" charset="0"/>
                  <a:cs typeface="Arial" panose="020B0604020202020204" pitchFamily="34" charset="0"/>
                </a:rPr>
                <a:t>20 mg</a:t>
              </a:r>
            </a:p>
          </p:txBody>
        </p:sp>
        <p:cxnSp>
          <p:nvCxnSpPr>
            <p:cNvPr id="1559" name="Straight Connector 1558">
              <a:extLst>
                <a:ext uri="{FF2B5EF4-FFF2-40B4-BE49-F238E27FC236}">
                  <a16:creationId xmlns:a16="http://schemas.microsoft.com/office/drawing/2014/main" id="{41B8B6D6-9385-4F43-B3A5-F0FBF3835EFA}"/>
                </a:ext>
              </a:extLst>
            </p:cNvPr>
            <p:cNvCxnSpPr>
              <a:cxnSpLocks/>
            </p:cNvCxnSpPr>
            <p:nvPr/>
          </p:nvCxnSpPr>
          <p:spPr>
            <a:xfrm rot="16200000" flipV="1">
              <a:off x="8608697" y="5448164"/>
              <a:ext cx="0" cy="266700"/>
            </a:xfrm>
            <a:prstGeom prst="line">
              <a:avLst/>
            </a:prstGeom>
            <a:ln w="19050">
              <a:solidFill>
                <a:srgbClr val="0086EA"/>
              </a:solidFill>
            </a:ln>
          </p:spPr>
          <p:style>
            <a:lnRef idx="1">
              <a:schemeClr val="accent1"/>
            </a:lnRef>
            <a:fillRef idx="0">
              <a:schemeClr val="accent1"/>
            </a:fillRef>
            <a:effectRef idx="0">
              <a:schemeClr val="accent1"/>
            </a:effectRef>
            <a:fontRef idx="minor">
              <a:schemeClr val="tx1"/>
            </a:fontRef>
          </p:style>
        </p:cxnSp>
        <p:sp>
          <p:nvSpPr>
            <p:cNvPr id="1560" name="Oval 1559">
              <a:extLst>
                <a:ext uri="{FF2B5EF4-FFF2-40B4-BE49-F238E27FC236}">
                  <a16:creationId xmlns:a16="http://schemas.microsoft.com/office/drawing/2014/main" id="{14879BF5-3D7B-4402-87B0-B0811067ED0A}"/>
                </a:ext>
              </a:extLst>
            </p:cNvPr>
            <p:cNvSpPr/>
            <p:nvPr/>
          </p:nvSpPr>
          <p:spPr>
            <a:xfrm>
              <a:off x="8572978" y="5545794"/>
              <a:ext cx="71438" cy="71438"/>
            </a:xfrm>
            <a:prstGeom prst="ellipse">
              <a:avLst/>
            </a:prstGeom>
            <a:solidFill>
              <a:srgbClr val="0086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61" name="Straight Connector 1560">
              <a:extLst>
                <a:ext uri="{FF2B5EF4-FFF2-40B4-BE49-F238E27FC236}">
                  <a16:creationId xmlns:a16="http://schemas.microsoft.com/office/drawing/2014/main" id="{A69DEE9D-5777-4861-8B36-4250477D3B5D}"/>
                </a:ext>
              </a:extLst>
            </p:cNvPr>
            <p:cNvCxnSpPr>
              <a:cxnSpLocks/>
            </p:cNvCxnSpPr>
            <p:nvPr/>
          </p:nvCxnSpPr>
          <p:spPr>
            <a:xfrm rot="16200000" flipV="1">
              <a:off x="8608697" y="5657714"/>
              <a:ext cx="0" cy="266700"/>
            </a:xfrm>
            <a:prstGeom prst="line">
              <a:avLst/>
            </a:prstGeom>
            <a:ln w="19050">
              <a:solidFill>
                <a:srgbClr val="00A3D0"/>
              </a:solidFill>
            </a:ln>
          </p:spPr>
          <p:style>
            <a:lnRef idx="1">
              <a:schemeClr val="accent1"/>
            </a:lnRef>
            <a:fillRef idx="0">
              <a:schemeClr val="accent1"/>
            </a:fillRef>
            <a:effectRef idx="0">
              <a:schemeClr val="accent1"/>
            </a:effectRef>
            <a:fontRef idx="minor">
              <a:schemeClr val="tx1"/>
            </a:fontRef>
          </p:style>
        </p:cxnSp>
        <p:sp>
          <p:nvSpPr>
            <p:cNvPr id="1562" name="Oval 1561">
              <a:extLst>
                <a:ext uri="{FF2B5EF4-FFF2-40B4-BE49-F238E27FC236}">
                  <a16:creationId xmlns:a16="http://schemas.microsoft.com/office/drawing/2014/main" id="{499A12DC-32EB-4BE1-9CCE-091685375750}"/>
                </a:ext>
              </a:extLst>
            </p:cNvPr>
            <p:cNvSpPr/>
            <p:nvPr/>
          </p:nvSpPr>
          <p:spPr>
            <a:xfrm>
              <a:off x="8572978" y="5755344"/>
              <a:ext cx="71438" cy="71438"/>
            </a:xfrm>
            <a:prstGeom prst="ellipse">
              <a:avLst/>
            </a:prstGeom>
            <a:solidFill>
              <a:srgbClr val="00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3" name="TextBox 1562">
              <a:extLst>
                <a:ext uri="{FF2B5EF4-FFF2-40B4-BE49-F238E27FC236}">
                  <a16:creationId xmlns:a16="http://schemas.microsoft.com/office/drawing/2014/main" id="{3A4BC9A1-33C6-432F-AE1D-454710667D6F}"/>
                </a:ext>
              </a:extLst>
            </p:cNvPr>
            <p:cNvSpPr txBox="1"/>
            <p:nvPr/>
          </p:nvSpPr>
          <p:spPr>
            <a:xfrm>
              <a:off x="8815388" y="5480179"/>
              <a:ext cx="511358" cy="184666"/>
            </a:xfrm>
            <a:prstGeom prst="rect">
              <a:avLst/>
            </a:prstGeom>
            <a:noFill/>
          </p:spPr>
          <p:txBody>
            <a:bodyPr wrap="none" lIns="0" tIns="0" rIns="0" bIns="0" rtlCol="0" anchor="ctr" anchorCtr="0">
              <a:spAutoFit/>
            </a:bodyPr>
            <a:lstStyle/>
            <a:p>
              <a:r>
                <a:rPr lang="en-US" sz="1200" dirty="0">
                  <a:latin typeface="Arial" panose="020B0604020202020204" pitchFamily="34" charset="0"/>
                  <a:cs typeface="Arial" panose="020B0604020202020204" pitchFamily="34" charset="0"/>
                </a:rPr>
                <a:t>400 mg</a:t>
              </a:r>
            </a:p>
          </p:txBody>
        </p:sp>
        <p:sp>
          <p:nvSpPr>
            <p:cNvPr id="1564" name="TextBox 1563">
              <a:extLst>
                <a:ext uri="{FF2B5EF4-FFF2-40B4-BE49-F238E27FC236}">
                  <a16:creationId xmlns:a16="http://schemas.microsoft.com/office/drawing/2014/main" id="{DF851C80-43F7-4158-B987-82E3294E7F1F}"/>
                </a:ext>
              </a:extLst>
            </p:cNvPr>
            <p:cNvSpPr txBox="1"/>
            <p:nvPr/>
          </p:nvSpPr>
          <p:spPr>
            <a:xfrm>
              <a:off x="8815388" y="5694491"/>
              <a:ext cx="511358" cy="184666"/>
            </a:xfrm>
            <a:prstGeom prst="rect">
              <a:avLst/>
            </a:prstGeom>
            <a:noFill/>
          </p:spPr>
          <p:txBody>
            <a:bodyPr wrap="none" lIns="0" tIns="0" rIns="0" bIns="0" rtlCol="0" anchor="ctr" anchorCtr="0">
              <a:spAutoFit/>
            </a:bodyPr>
            <a:lstStyle/>
            <a:p>
              <a:r>
                <a:rPr lang="en-US" sz="1200" dirty="0">
                  <a:latin typeface="Arial" panose="020B0604020202020204" pitchFamily="34" charset="0"/>
                  <a:cs typeface="Arial" panose="020B0604020202020204" pitchFamily="34" charset="0"/>
                </a:rPr>
                <a:t>240 mg</a:t>
              </a:r>
            </a:p>
          </p:txBody>
        </p:sp>
      </p:grpSp>
    </p:spTree>
    <p:extLst>
      <p:ext uri="{BB962C8B-B14F-4D97-AF65-F5344CB8AC3E}">
        <p14:creationId xmlns:p14="http://schemas.microsoft.com/office/powerpoint/2010/main" val="2328033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Title 56">
            <a:extLst>
              <a:ext uri="{FF2B5EF4-FFF2-40B4-BE49-F238E27FC236}">
                <a16:creationId xmlns:a16="http://schemas.microsoft.com/office/drawing/2014/main" id="{6C26A9E2-4A30-2A40-A228-1803B40FC913}"/>
              </a:ext>
            </a:extLst>
          </p:cNvPr>
          <p:cNvSpPr>
            <a:spLocks noGrp="1"/>
          </p:cNvSpPr>
          <p:nvPr>
            <p:ph type="title"/>
          </p:nvPr>
        </p:nvSpPr>
        <p:spPr/>
        <p:txBody>
          <a:bodyPr>
            <a:noAutofit/>
          </a:bodyPr>
          <a:lstStyle/>
          <a:p>
            <a:r>
              <a:rPr lang="en-US" sz="2600" dirty="0"/>
              <a:t>Receptor Occupancy Modeling Indicated Similarly High Levels of TIM-3 Engagement With </a:t>
            </a:r>
            <a:r>
              <a:rPr lang="en-US" sz="2600" dirty="0" err="1"/>
              <a:t>Sabatolimab</a:t>
            </a:r>
            <a:r>
              <a:rPr lang="en-US" sz="2600" dirty="0"/>
              <a:t> 400 mg Q2W and 800 mg Q4W</a:t>
            </a:r>
            <a:endParaRPr lang="en-US" sz="2600" strike="sngStrike" dirty="0"/>
          </a:p>
        </p:txBody>
      </p:sp>
      <p:sp>
        <p:nvSpPr>
          <p:cNvPr id="5" name="Slide Number Placeholder 4">
            <a:extLst>
              <a:ext uri="{FF2B5EF4-FFF2-40B4-BE49-F238E27FC236}">
                <a16:creationId xmlns:a16="http://schemas.microsoft.com/office/drawing/2014/main" id="{5776C7A6-6F59-4D89-BA15-11C2F07D6275}"/>
              </a:ext>
            </a:extLst>
          </p:cNvPr>
          <p:cNvSpPr>
            <a:spLocks noGrp="1"/>
          </p:cNvSpPr>
          <p:nvPr>
            <p:ph type="sldNum" sz="quarter" idx="12"/>
          </p:nvPr>
        </p:nvSpPr>
        <p:spPr/>
        <p:txBody>
          <a:bodyPr/>
          <a:lstStyle/>
          <a:p>
            <a:fld id="{DA69A137-6BDB-47B4-8B9B-30BE2E63C07B}" type="slidenum">
              <a:rPr lang="en-US" smtClean="0"/>
              <a:pPr/>
              <a:t>8</a:t>
            </a:fld>
            <a:endParaRPr lang="en-US" dirty="0"/>
          </a:p>
        </p:txBody>
      </p:sp>
      <p:sp>
        <p:nvSpPr>
          <p:cNvPr id="2" name="Footer Placeholder 1">
            <a:extLst>
              <a:ext uri="{FF2B5EF4-FFF2-40B4-BE49-F238E27FC236}">
                <a16:creationId xmlns:a16="http://schemas.microsoft.com/office/drawing/2014/main" id="{2060CA1E-3D48-4E3B-96AC-DC41868E29BB}"/>
              </a:ext>
            </a:extLst>
          </p:cNvPr>
          <p:cNvSpPr>
            <a:spLocks noGrp="1"/>
          </p:cNvSpPr>
          <p:nvPr>
            <p:ph type="ftr" sz="quarter" idx="3"/>
          </p:nvPr>
        </p:nvSpPr>
        <p:spPr/>
        <p:txBody>
          <a:bodyPr/>
          <a:lstStyle/>
          <a:p>
            <a:pPr marL="11113" defTabSz="914377"/>
            <a:r>
              <a:rPr lang="en-US" sz="800" baseline="30000" dirty="0"/>
              <a:t>a</a:t>
            </a:r>
            <a:r>
              <a:rPr lang="en-US" sz="800" dirty="0"/>
              <a:t>Compared to baseline.</a:t>
            </a:r>
          </a:p>
          <a:p>
            <a:pPr marL="11113" defTabSz="914377"/>
            <a:r>
              <a:rPr lang="en-US" sz="800" dirty="0"/>
              <a:t>HMA, hypomethylating agent.</a:t>
            </a:r>
          </a:p>
        </p:txBody>
      </p:sp>
      <p:sp>
        <p:nvSpPr>
          <p:cNvPr id="300" name="Content Placeholder 2">
            <a:extLst>
              <a:ext uri="{FF2B5EF4-FFF2-40B4-BE49-F238E27FC236}">
                <a16:creationId xmlns:a16="http://schemas.microsoft.com/office/drawing/2014/main" id="{C84B8544-E5B9-5949-86E8-B1F84095D2F3}"/>
              </a:ext>
            </a:extLst>
          </p:cNvPr>
          <p:cNvSpPr txBox="1">
            <a:spLocks/>
          </p:cNvSpPr>
          <p:nvPr/>
        </p:nvSpPr>
        <p:spPr>
          <a:xfrm>
            <a:off x="541581" y="2200700"/>
            <a:ext cx="3952044" cy="2651760"/>
          </a:xfrm>
          <a:prstGeom prst="rect">
            <a:avLst/>
          </a:prstGeom>
        </p:spPr>
        <p:txBody>
          <a:bodyPr>
            <a:noAutofit/>
          </a:bodyPr>
          <a:lstStyle>
            <a:lvl1pPr marL="228600" indent="-228600" algn="l" defTabSz="914400" rtl="0" eaLnBrk="1" latinLnBrk="0" hangingPunct="1">
              <a:lnSpc>
                <a:spcPct val="100000"/>
              </a:lnSpc>
              <a:spcBef>
                <a:spcPts val="1200"/>
              </a:spcBef>
              <a:buClr>
                <a:schemeClr val="accent4"/>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1200"/>
              </a:spcBef>
              <a:buClr>
                <a:schemeClr val="accent4"/>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1200"/>
              </a:spcBef>
              <a:buClr>
                <a:schemeClr val="accent4"/>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12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12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8463" lvl="1" indent="-292100">
              <a:buFont typeface="Arial" panose="020B0604020202020204" pitchFamily="34" charset="0"/>
              <a:buChar char="•"/>
            </a:pPr>
            <a:r>
              <a:rPr lang="en-US" b="1" dirty="0"/>
              <a:t>400 mg Q2W</a:t>
            </a:r>
            <a:r>
              <a:rPr lang="en-US" dirty="0"/>
              <a:t> had the highest C</a:t>
            </a:r>
            <a:r>
              <a:rPr lang="en-US" baseline="-25000" dirty="0"/>
              <a:t>trough</a:t>
            </a:r>
            <a:r>
              <a:rPr lang="en-US" dirty="0"/>
              <a:t> at steady state</a:t>
            </a:r>
          </a:p>
          <a:p>
            <a:pPr marL="398463" lvl="1" indent="-292100">
              <a:buFont typeface="Arial" panose="020B0604020202020204" pitchFamily="34" charset="0"/>
              <a:buChar char="•"/>
            </a:pPr>
            <a:r>
              <a:rPr lang="en-US" b="1" dirty="0"/>
              <a:t>800 mg </a:t>
            </a:r>
            <a:r>
              <a:rPr lang="en-US" dirty="0"/>
              <a:t>was predicted to be an equivalent </a:t>
            </a:r>
            <a:r>
              <a:rPr lang="en-US" b="1" dirty="0"/>
              <a:t>Q4W</a:t>
            </a:r>
            <a:r>
              <a:rPr lang="en-US" dirty="0"/>
              <a:t> dosing regimen</a:t>
            </a:r>
          </a:p>
          <a:p>
            <a:pPr marL="398463" lvl="1" indent="-292100">
              <a:buFont typeface="Arial" panose="020B0604020202020204" pitchFamily="34" charset="0"/>
              <a:buChar char="•"/>
            </a:pPr>
            <a:r>
              <a:rPr lang="en-US" dirty="0"/>
              <a:t>Both doses had similar </a:t>
            </a:r>
            <a:br>
              <a:rPr lang="en-US" dirty="0"/>
            </a:br>
            <a:r>
              <a:rPr lang="en-US" dirty="0"/>
              <a:t>steady-state C</a:t>
            </a:r>
            <a:r>
              <a:rPr lang="en-US" baseline="-25000" dirty="0"/>
              <a:t>avg</a:t>
            </a:r>
            <a:r>
              <a:rPr lang="en-US" dirty="0"/>
              <a:t> </a:t>
            </a:r>
          </a:p>
        </p:txBody>
      </p:sp>
      <p:sp>
        <p:nvSpPr>
          <p:cNvPr id="314" name="TextBox 313">
            <a:extLst>
              <a:ext uri="{FF2B5EF4-FFF2-40B4-BE49-F238E27FC236}">
                <a16:creationId xmlns:a16="http://schemas.microsoft.com/office/drawing/2014/main" id="{D417D90F-6DD6-0A43-8F30-C62D11216751}"/>
              </a:ext>
            </a:extLst>
          </p:cNvPr>
          <p:cNvSpPr txBox="1"/>
          <p:nvPr/>
        </p:nvSpPr>
        <p:spPr>
          <a:xfrm>
            <a:off x="5673609" y="1147963"/>
            <a:ext cx="5406744"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Simulated steady-state occupancy </a:t>
            </a:r>
            <a:r>
              <a:rPr lang="en-US" sz="1600" b="1">
                <a:latin typeface="Arial" panose="020B0604020202020204" pitchFamily="34" charset="0"/>
                <a:cs typeface="Arial" panose="020B0604020202020204" pitchFamily="34" charset="0"/>
              </a:rPr>
              <a:t>of </a:t>
            </a:r>
            <a:br>
              <a:rPr lang="en-US" sz="1600" b="1">
                <a:latin typeface="Arial" panose="020B0604020202020204" pitchFamily="34" charset="0"/>
                <a:cs typeface="Arial" panose="020B0604020202020204" pitchFamily="34" charset="0"/>
              </a:rPr>
            </a:br>
            <a:r>
              <a:rPr lang="en-US" sz="1600" b="1">
                <a:latin typeface="Arial" panose="020B0604020202020204" pitchFamily="34" charset="0"/>
                <a:cs typeface="Arial" panose="020B0604020202020204" pitchFamily="34" charset="0"/>
              </a:rPr>
              <a:t>membrane-bound </a:t>
            </a:r>
            <a:r>
              <a:rPr lang="en-US" sz="1600" b="1" dirty="0">
                <a:latin typeface="Arial" panose="020B0604020202020204" pitchFamily="34" charset="0"/>
                <a:cs typeface="Arial" panose="020B0604020202020204" pitchFamily="34" charset="0"/>
              </a:rPr>
              <a:t>TIM-3 in bone marrow</a:t>
            </a:r>
            <a:r>
              <a:rPr lang="en-US" sz="1600" b="1" baseline="30000" dirty="0">
                <a:latin typeface="Arial" panose="020B0604020202020204" pitchFamily="34" charset="0"/>
                <a:cs typeface="Arial" panose="020B0604020202020204" pitchFamily="34" charset="0"/>
              </a:rPr>
              <a:t>a</a:t>
            </a:r>
            <a:endParaRPr lang="en-PH" sz="1600" b="1" baseline="30000" dirty="0">
              <a:latin typeface="Arial" panose="020B0604020202020204" pitchFamily="34" charset="0"/>
              <a:cs typeface="Arial" panose="020B0604020202020204" pitchFamily="34" charset="0"/>
            </a:endParaRPr>
          </a:p>
        </p:txBody>
      </p:sp>
      <p:sp>
        <p:nvSpPr>
          <p:cNvPr id="315" name="Content Placeholder 2">
            <a:extLst>
              <a:ext uri="{FF2B5EF4-FFF2-40B4-BE49-F238E27FC236}">
                <a16:creationId xmlns:a16="http://schemas.microsoft.com/office/drawing/2014/main" id="{635BDFAC-7F8D-0E43-BF01-775818C4379A}"/>
              </a:ext>
            </a:extLst>
          </p:cNvPr>
          <p:cNvSpPr txBox="1">
            <a:spLocks/>
          </p:cNvSpPr>
          <p:nvPr/>
        </p:nvSpPr>
        <p:spPr>
          <a:xfrm>
            <a:off x="5201074" y="5615944"/>
            <a:ext cx="6126480" cy="548640"/>
          </a:xfrm>
          <a:prstGeom prst="rect">
            <a:avLst/>
          </a:prstGeom>
        </p:spPr>
        <p:txBody>
          <a:bodyPr vert="horz" lIns="0" tIns="0" rIns="0" bIns="0" spcCol="182880" rtlCol="0">
            <a:noAutofit/>
          </a:bodyPr>
          <a:lst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a:buClr>
                <a:schemeClr val="accent4"/>
              </a:buClr>
              <a:buFont typeface="Arial" panose="020B0604020202020204" pitchFamily="34" charset="0"/>
              <a:buChar char="•"/>
            </a:pPr>
            <a:r>
              <a:rPr lang="en-US" b="1" dirty="0">
                <a:latin typeface="Arial" panose="020B0604020202020204" pitchFamily="34" charset="0"/>
                <a:cs typeface="Arial" panose="020B0604020202020204" pitchFamily="34" charset="0"/>
              </a:rPr>
              <a:t>&gt;95% occupancy rate </a:t>
            </a:r>
            <a:r>
              <a:rPr lang="en-US" dirty="0">
                <a:latin typeface="Arial" panose="020B0604020202020204" pitchFamily="34" charset="0"/>
                <a:cs typeface="Arial" panose="020B0604020202020204" pitchFamily="34" charset="0"/>
              </a:rPr>
              <a:t>in bone marrow </a:t>
            </a:r>
            <a:r>
              <a:rPr lang="en-US" b="1" dirty="0">
                <a:latin typeface="Arial" panose="020B0604020202020204" pitchFamily="34" charset="0"/>
                <a:cs typeface="Arial" panose="020B0604020202020204" pitchFamily="34" charset="0"/>
              </a:rPr>
              <a:t>in ≥95% of patients </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with </a:t>
            </a:r>
            <a:r>
              <a:rPr lang="en-US" dirty="0" err="1">
                <a:latin typeface="Arial" panose="020B0604020202020204" pitchFamily="34" charset="0"/>
                <a:cs typeface="Arial" panose="020B0604020202020204" pitchFamily="34" charset="0"/>
              </a:rPr>
              <a:t>vHR</a:t>
            </a:r>
            <a:r>
              <a:rPr lang="en-US" dirty="0">
                <a:latin typeface="Arial" panose="020B0604020202020204" pitchFamily="34" charset="0"/>
                <a:cs typeface="Arial" panose="020B0604020202020204" pitchFamily="34" charset="0"/>
              </a:rPr>
              <a:t>/HR-MDS, AML, or CMML</a:t>
            </a:r>
            <a:endParaRPr lang="en-PH"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52A1FF3-7480-4A8B-BD26-A9DF8F0F2052}"/>
              </a:ext>
            </a:extLst>
          </p:cNvPr>
          <p:cNvGrpSpPr/>
          <p:nvPr/>
        </p:nvGrpSpPr>
        <p:grpSpPr>
          <a:xfrm>
            <a:off x="6058006" y="1826782"/>
            <a:ext cx="3971819" cy="3792470"/>
            <a:chOff x="6058006" y="1775412"/>
            <a:chExt cx="3971819" cy="3792470"/>
          </a:xfrm>
        </p:grpSpPr>
        <p:sp>
          <p:nvSpPr>
            <p:cNvPr id="320" name="TextBox 319">
              <a:extLst>
                <a:ext uri="{FF2B5EF4-FFF2-40B4-BE49-F238E27FC236}">
                  <a16:creationId xmlns:a16="http://schemas.microsoft.com/office/drawing/2014/main" id="{4F9EEAC7-7A97-A240-85F2-6BBEBD74D7D8}"/>
                </a:ext>
              </a:extLst>
            </p:cNvPr>
            <p:cNvSpPr txBox="1"/>
            <p:nvPr/>
          </p:nvSpPr>
          <p:spPr>
            <a:xfrm>
              <a:off x="7051915" y="5056425"/>
              <a:ext cx="254928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Sabatolimab dose (mg)</a:t>
              </a:r>
              <a:endParaRPr lang="en-PH" sz="1000" b="1" dirty="0">
                <a:latin typeface="Arial" panose="020B0604020202020204" pitchFamily="34" charset="0"/>
                <a:cs typeface="Arial" panose="020B0604020202020204" pitchFamily="34" charset="0"/>
              </a:endParaRPr>
            </a:p>
          </p:txBody>
        </p:sp>
        <p:grpSp>
          <p:nvGrpSpPr>
            <p:cNvPr id="57" name="Group 56">
              <a:extLst>
                <a:ext uri="{FF2B5EF4-FFF2-40B4-BE49-F238E27FC236}">
                  <a16:creationId xmlns:a16="http://schemas.microsoft.com/office/drawing/2014/main" id="{D6608624-FCC5-4BD9-BECD-E4DB7856594E}"/>
                </a:ext>
              </a:extLst>
            </p:cNvPr>
            <p:cNvGrpSpPr/>
            <p:nvPr/>
          </p:nvGrpSpPr>
          <p:grpSpPr>
            <a:xfrm>
              <a:off x="6791325" y="3632053"/>
              <a:ext cx="3238500" cy="1176337"/>
              <a:chOff x="6791325" y="1909763"/>
              <a:chExt cx="3238500" cy="1176337"/>
            </a:xfrm>
          </p:grpSpPr>
          <p:grpSp>
            <p:nvGrpSpPr>
              <p:cNvPr id="58" name="Group 57">
                <a:extLst>
                  <a:ext uri="{FF2B5EF4-FFF2-40B4-BE49-F238E27FC236}">
                    <a16:creationId xmlns:a16="http://schemas.microsoft.com/office/drawing/2014/main" id="{B04B1834-EC77-44DD-87F5-CEE7D7B17DE5}"/>
                  </a:ext>
                </a:extLst>
              </p:cNvPr>
              <p:cNvGrpSpPr/>
              <p:nvPr/>
            </p:nvGrpSpPr>
            <p:grpSpPr>
              <a:xfrm>
                <a:off x="6791325" y="2109788"/>
                <a:ext cx="3238500" cy="909637"/>
                <a:chOff x="6729413" y="2109788"/>
                <a:chExt cx="57150" cy="909637"/>
              </a:xfrm>
            </p:grpSpPr>
            <p:cxnSp>
              <p:nvCxnSpPr>
                <p:cNvPr id="67" name="Straight Connector 66">
                  <a:extLst>
                    <a:ext uri="{FF2B5EF4-FFF2-40B4-BE49-F238E27FC236}">
                      <a16:creationId xmlns:a16="http://schemas.microsoft.com/office/drawing/2014/main" id="{38971703-E28A-4D34-8AFE-80D4881EE31D}"/>
                    </a:ext>
                  </a:extLst>
                </p:cNvPr>
                <p:cNvCxnSpPr/>
                <p:nvPr/>
              </p:nvCxnSpPr>
              <p:spPr>
                <a:xfrm flipH="1">
                  <a:off x="6729413" y="2109788"/>
                  <a:ext cx="5715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897D297-2335-40AA-AA5A-00391B42F0EE}"/>
                    </a:ext>
                  </a:extLst>
                </p:cNvPr>
                <p:cNvCxnSpPr/>
                <p:nvPr/>
              </p:nvCxnSpPr>
              <p:spPr>
                <a:xfrm flipH="1">
                  <a:off x="6729413" y="2419350"/>
                  <a:ext cx="5715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E45339C-96E0-4FA1-B25B-D498E8345047}"/>
                    </a:ext>
                  </a:extLst>
                </p:cNvPr>
                <p:cNvCxnSpPr/>
                <p:nvPr/>
              </p:nvCxnSpPr>
              <p:spPr>
                <a:xfrm flipH="1">
                  <a:off x="6729413" y="2633662"/>
                  <a:ext cx="5715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8FD16FD-598E-47AC-8780-107C46A2939C}"/>
                    </a:ext>
                  </a:extLst>
                </p:cNvPr>
                <p:cNvCxnSpPr/>
                <p:nvPr/>
              </p:nvCxnSpPr>
              <p:spPr>
                <a:xfrm flipH="1">
                  <a:off x="6729413" y="2724150"/>
                  <a:ext cx="5715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E3B8EF3-CF2D-4C0B-8724-F014D88CAEBF}"/>
                    </a:ext>
                  </a:extLst>
                </p:cNvPr>
                <p:cNvCxnSpPr/>
                <p:nvPr/>
              </p:nvCxnSpPr>
              <p:spPr>
                <a:xfrm flipH="1">
                  <a:off x="6729413" y="2938463"/>
                  <a:ext cx="5715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5B410FA-FC24-4FC2-BC3E-7132F9F8A2C0}"/>
                    </a:ext>
                  </a:extLst>
                </p:cNvPr>
                <p:cNvCxnSpPr/>
                <p:nvPr/>
              </p:nvCxnSpPr>
              <p:spPr>
                <a:xfrm flipH="1">
                  <a:off x="6729413" y="3019425"/>
                  <a:ext cx="5715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59" name="Straight Connector 58">
                <a:extLst>
                  <a:ext uri="{FF2B5EF4-FFF2-40B4-BE49-F238E27FC236}">
                    <a16:creationId xmlns:a16="http://schemas.microsoft.com/office/drawing/2014/main" id="{50A0D591-A202-4E76-9379-DA33E5F1CC53}"/>
                  </a:ext>
                </a:extLst>
              </p:cNvPr>
              <p:cNvCxnSpPr/>
              <p:nvPr/>
            </p:nvCxnSpPr>
            <p:spPr>
              <a:xfrm>
                <a:off x="6934200" y="1909763"/>
                <a:ext cx="0" cy="117633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1E13C3B-2F0A-499D-B4DA-0C64D00F02BD}"/>
                  </a:ext>
                </a:extLst>
              </p:cNvPr>
              <p:cNvCxnSpPr/>
              <p:nvPr/>
            </p:nvCxnSpPr>
            <p:spPr>
              <a:xfrm>
                <a:off x="7358062" y="1909763"/>
                <a:ext cx="0" cy="117633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34D011-FF1E-4A4D-98F3-03ADA28A1567}"/>
                  </a:ext>
                </a:extLst>
              </p:cNvPr>
              <p:cNvCxnSpPr/>
              <p:nvPr/>
            </p:nvCxnSpPr>
            <p:spPr>
              <a:xfrm>
                <a:off x="7786687" y="1909763"/>
                <a:ext cx="0" cy="117633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E48DE81-A61E-44B3-B95A-64326C681E32}"/>
                  </a:ext>
                </a:extLst>
              </p:cNvPr>
              <p:cNvCxnSpPr/>
              <p:nvPr/>
            </p:nvCxnSpPr>
            <p:spPr>
              <a:xfrm>
                <a:off x="8210550" y="1909763"/>
                <a:ext cx="0" cy="117633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4B82760-915A-4EFB-B842-ABEFA4998B5E}"/>
                  </a:ext>
                </a:extLst>
              </p:cNvPr>
              <p:cNvCxnSpPr/>
              <p:nvPr/>
            </p:nvCxnSpPr>
            <p:spPr>
              <a:xfrm>
                <a:off x="8458200" y="1909763"/>
                <a:ext cx="0" cy="117633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40333EE-2831-483A-ABA5-5BD93329450F}"/>
                  </a:ext>
                </a:extLst>
              </p:cNvPr>
              <p:cNvCxnSpPr/>
              <p:nvPr/>
            </p:nvCxnSpPr>
            <p:spPr>
              <a:xfrm>
                <a:off x="8767763" y="1909763"/>
                <a:ext cx="0" cy="117633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E41C56C-B902-42A4-BAEB-15416B8C4B1A}"/>
                  </a:ext>
                </a:extLst>
              </p:cNvPr>
              <p:cNvCxnSpPr/>
              <p:nvPr/>
            </p:nvCxnSpPr>
            <p:spPr>
              <a:xfrm>
                <a:off x="9196388" y="1909763"/>
                <a:ext cx="0" cy="117633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034D933-28BA-4CD0-9D42-DF6E3763ED0F}"/>
                  </a:ext>
                </a:extLst>
              </p:cNvPr>
              <p:cNvCxnSpPr/>
              <p:nvPr/>
            </p:nvCxnSpPr>
            <p:spPr>
              <a:xfrm>
                <a:off x="9444038" y="1909763"/>
                <a:ext cx="0" cy="117633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0" name="Freeform: Shape 19">
              <a:extLst>
                <a:ext uri="{FF2B5EF4-FFF2-40B4-BE49-F238E27FC236}">
                  <a16:creationId xmlns:a16="http://schemas.microsoft.com/office/drawing/2014/main" id="{29C12716-1C42-452F-B78C-75F8689B2979}"/>
                </a:ext>
              </a:extLst>
            </p:cNvPr>
            <p:cNvSpPr/>
            <p:nvPr/>
          </p:nvSpPr>
          <p:spPr>
            <a:xfrm>
              <a:off x="6934200" y="3779690"/>
              <a:ext cx="2514600" cy="955094"/>
            </a:xfrm>
            <a:custGeom>
              <a:avLst/>
              <a:gdLst>
                <a:gd name="connsiteX0" fmla="*/ 0 w 2514600"/>
                <a:gd name="connsiteY0" fmla="*/ 1085850 h 1085850"/>
                <a:gd name="connsiteX1" fmla="*/ 433388 w 2514600"/>
                <a:gd name="connsiteY1" fmla="*/ 700087 h 1085850"/>
                <a:gd name="connsiteX2" fmla="*/ 847725 w 2514600"/>
                <a:gd name="connsiteY2" fmla="*/ 500062 h 1085850"/>
                <a:gd name="connsiteX3" fmla="*/ 1276350 w 2514600"/>
                <a:gd name="connsiteY3" fmla="*/ 347662 h 1085850"/>
                <a:gd name="connsiteX4" fmla="*/ 1528763 w 2514600"/>
                <a:gd name="connsiteY4" fmla="*/ 276225 h 1085850"/>
                <a:gd name="connsiteX5" fmla="*/ 1838325 w 2514600"/>
                <a:gd name="connsiteY5" fmla="*/ 195262 h 1085850"/>
                <a:gd name="connsiteX6" fmla="*/ 2262188 w 2514600"/>
                <a:gd name="connsiteY6" fmla="*/ 90487 h 1085850"/>
                <a:gd name="connsiteX7" fmla="*/ 2514600 w 2514600"/>
                <a:gd name="connsiteY7" fmla="*/ 0 h 1085850"/>
                <a:gd name="connsiteX8" fmla="*/ 2514600 w 2514600"/>
                <a:gd name="connsiteY8" fmla="*/ 433387 h 1085850"/>
                <a:gd name="connsiteX9" fmla="*/ 2262188 w 2514600"/>
                <a:gd name="connsiteY9" fmla="*/ 509587 h 1085850"/>
                <a:gd name="connsiteX10" fmla="*/ 1833563 w 2514600"/>
                <a:gd name="connsiteY10" fmla="*/ 971550 h 1085850"/>
                <a:gd name="connsiteX11" fmla="*/ 1524000 w 2514600"/>
                <a:gd name="connsiteY11" fmla="*/ 1076325 h 1085850"/>
                <a:gd name="connsiteX12" fmla="*/ 0 w 2514600"/>
                <a:gd name="connsiteY12" fmla="*/ 1085850 h 1085850"/>
                <a:gd name="connsiteX0" fmla="*/ 0 w 2514600"/>
                <a:gd name="connsiteY0" fmla="*/ 1085850 h 1085850"/>
                <a:gd name="connsiteX1" fmla="*/ 433388 w 2514600"/>
                <a:gd name="connsiteY1" fmla="*/ 700087 h 1085850"/>
                <a:gd name="connsiteX2" fmla="*/ 847725 w 2514600"/>
                <a:gd name="connsiteY2" fmla="*/ 500062 h 1085850"/>
                <a:gd name="connsiteX3" fmla="*/ 1276350 w 2514600"/>
                <a:gd name="connsiteY3" fmla="*/ 347662 h 1085850"/>
                <a:gd name="connsiteX4" fmla="*/ 1528763 w 2514600"/>
                <a:gd name="connsiteY4" fmla="*/ 276225 h 1085850"/>
                <a:gd name="connsiteX5" fmla="*/ 1838325 w 2514600"/>
                <a:gd name="connsiteY5" fmla="*/ 195262 h 1085850"/>
                <a:gd name="connsiteX6" fmla="*/ 2257425 w 2514600"/>
                <a:gd name="connsiteY6" fmla="*/ 76199 h 1085850"/>
                <a:gd name="connsiteX7" fmla="*/ 2514600 w 2514600"/>
                <a:gd name="connsiteY7" fmla="*/ 0 h 1085850"/>
                <a:gd name="connsiteX8" fmla="*/ 2514600 w 2514600"/>
                <a:gd name="connsiteY8" fmla="*/ 433387 h 1085850"/>
                <a:gd name="connsiteX9" fmla="*/ 2262188 w 2514600"/>
                <a:gd name="connsiteY9" fmla="*/ 509587 h 1085850"/>
                <a:gd name="connsiteX10" fmla="*/ 1833563 w 2514600"/>
                <a:gd name="connsiteY10" fmla="*/ 971550 h 1085850"/>
                <a:gd name="connsiteX11" fmla="*/ 1524000 w 2514600"/>
                <a:gd name="connsiteY11" fmla="*/ 1076325 h 1085850"/>
                <a:gd name="connsiteX12" fmla="*/ 0 w 2514600"/>
                <a:gd name="connsiteY12" fmla="*/ 1085850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4600" h="1085850">
                  <a:moveTo>
                    <a:pt x="0" y="1085850"/>
                  </a:moveTo>
                  <a:lnTo>
                    <a:pt x="433388" y="700087"/>
                  </a:lnTo>
                  <a:lnTo>
                    <a:pt x="847725" y="500062"/>
                  </a:lnTo>
                  <a:lnTo>
                    <a:pt x="1276350" y="347662"/>
                  </a:lnTo>
                  <a:lnTo>
                    <a:pt x="1528763" y="276225"/>
                  </a:lnTo>
                  <a:lnTo>
                    <a:pt x="1838325" y="195262"/>
                  </a:lnTo>
                  <a:lnTo>
                    <a:pt x="2257425" y="76199"/>
                  </a:lnTo>
                  <a:lnTo>
                    <a:pt x="2514600" y="0"/>
                  </a:lnTo>
                  <a:lnTo>
                    <a:pt x="2514600" y="433387"/>
                  </a:lnTo>
                  <a:lnTo>
                    <a:pt x="2262188" y="509587"/>
                  </a:lnTo>
                  <a:lnTo>
                    <a:pt x="1833563" y="971550"/>
                  </a:lnTo>
                  <a:lnTo>
                    <a:pt x="1524000" y="1076325"/>
                  </a:lnTo>
                  <a:lnTo>
                    <a:pt x="0" y="1085850"/>
                  </a:lnTo>
                  <a:close/>
                </a:path>
              </a:pathLst>
            </a:custGeom>
            <a:solidFill>
              <a:srgbClr val="C8E0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CA747ED6-3CCB-4DCD-939D-13C96F6F78EF}"/>
                </a:ext>
              </a:extLst>
            </p:cNvPr>
            <p:cNvSpPr/>
            <p:nvPr/>
          </p:nvSpPr>
          <p:spPr>
            <a:xfrm>
              <a:off x="6929438" y="3951141"/>
              <a:ext cx="2514600" cy="800100"/>
            </a:xfrm>
            <a:custGeom>
              <a:avLst/>
              <a:gdLst>
                <a:gd name="connsiteX0" fmla="*/ 0 w 2514600"/>
                <a:gd name="connsiteY0" fmla="*/ 904875 h 909637"/>
                <a:gd name="connsiteX1" fmla="*/ 428625 w 2514600"/>
                <a:gd name="connsiteY1" fmla="*/ 909637 h 909637"/>
                <a:gd name="connsiteX2" fmla="*/ 857250 w 2514600"/>
                <a:gd name="connsiteY2" fmla="*/ 833437 h 909637"/>
                <a:gd name="connsiteX3" fmla="*/ 1285875 w 2514600"/>
                <a:gd name="connsiteY3" fmla="*/ 404812 h 909637"/>
                <a:gd name="connsiteX4" fmla="*/ 1528762 w 2514600"/>
                <a:gd name="connsiteY4" fmla="*/ 300037 h 909637"/>
                <a:gd name="connsiteX5" fmla="*/ 1838325 w 2514600"/>
                <a:gd name="connsiteY5" fmla="*/ 185737 h 909637"/>
                <a:gd name="connsiteX6" fmla="*/ 2271712 w 2514600"/>
                <a:gd name="connsiteY6" fmla="*/ 71437 h 909637"/>
                <a:gd name="connsiteX7" fmla="*/ 2514600 w 2514600"/>
                <a:gd name="connsiteY7" fmla="*/ 0 h 909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4600" h="909637">
                  <a:moveTo>
                    <a:pt x="0" y="904875"/>
                  </a:moveTo>
                  <a:lnTo>
                    <a:pt x="428625" y="909637"/>
                  </a:lnTo>
                  <a:lnTo>
                    <a:pt x="857250" y="833437"/>
                  </a:lnTo>
                  <a:lnTo>
                    <a:pt x="1285875" y="404812"/>
                  </a:lnTo>
                  <a:lnTo>
                    <a:pt x="1528762" y="300037"/>
                  </a:lnTo>
                  <a:lnTo>
                    <a:pt x="1838325" y="185737"/>
                  </a:lnTo>
                  <a:lnTo>
                    <a:pt x="2271712" y="71437"/>
                  </a:lnTo>
                  <a:lnTo>
                    <a:pt x="2514600"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D9917B9-E63E-4A79-A702-B9944CF33236}"/>
                </a:ext>
              </a:extLst>
            </p:cNvPr>
            <p:cNvSpPr/>
            <p:nvPr/>
          </p:nvSpPr>
          <p:spPr>
            <a:xfrm>
              <a:off x="6929438" y="2079010"/>
              <a:ext cx="2524125" cy="1095375"/>
            </a:xfrm>
            <a:custGeom>
              <a:avLst/>
              <a:gdLst>
                <a:gd name="connsiteX0" fmla="*/ 2524125 w 2524125"/>
                <a:gd name="connsiteY0" fmla="*/ 0 h 1095375"/>
                <a:gd name="connsiteX1" fmla="*/ 2524125 w 2524125"/>
                <a:gd name="connsiteY1" fmla="*/ 300037 h 1095375"/>
                <a:gd name="connsiteX2" fmla="*/ 2271712 w 2524125"/>
                <a:gd name="connsiteY2" fmla="*/ 347662 h 1095375"/>
                <a:gd name="connsiteX3" fmla="*/ 1843087 w 2524125"/>
                <a:gd name="connsiteY3" fmla="*/ 471487 h 1095375"/>
                <a:gd name="connsiteX4" fmla="*/ 1533525 w 2524125"/>
                <a:gd name="connsiteY4" fmla="*/ 566737 h 1095375"/>
                <a:gd name="connsiteX5" fmla="*/ 1285875 w 2524125"/>
                <a:gd name="connsiteY5" fmla="*/ 690562 h 1095375"/>
                <a:gd name="connsiteX6" fmla="*/ 852487 w 2524125"/>
                <a:gd name="connsiteY6" fmla="*/ 1095375 h 1095375"/>
                <a:gd name="connsiteX7" fmla="*/ 0 w 2524125"/>
                <a:gd name="connsiteY7" fmla="*/ 1095375 h 1095375"/>
                <a:gd name="connsiteX8" fmla="*/ 0 w 2524125"/>
                <a:gd name="connsiteY8" fmla="*/ 690562 h 1095375"/>
                <a:gd name="connsiteX9" fmla="*/ 433387 w 2524125"/>
                <a:gd name="connsiteY9" fmla="*/ 523875 h 1095375"/>
                <a:gd name="connsiteX10" fmla="*/ 862012 w 2524125"/>
                <a:gd name="connsiteY10" fmla="*/ 400050 h 1095375"/>
                <a:gd name="connsiteX11" fmla="*/ 1285875 w 2524125"/>
                <a:gd name="connsiteY11" fmla="*/ 300037 h 1095375"/>
                <a:gd name="connsiteX12" fmla="*/ 1524000 w 2524125"/>
                <a:gd name="connsiteY12" fmla="*/ 247650 h 1095375"/>
                <a:gd name="connsiteX13" fmla="*/ 1852612 w 2524125"/>
                <a:gd name="connsiteY13" fmla="*/ 161925 h 1095375"/>
                <a:gd name="connsiteX14" fmla="*/ 2276475 w 2524125"/>
                <a:gd name="connsiteY14" fmla="*/ 71437 h 1095375"/>
                <a:gd name="connsiteX15" fmla="*/ 2524125 w 2524125"/>
                <a:gd name="connsiteY15" fmla="*/ 0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24125" h="1095375">
                  <a:moveTo>
                    <a:pt x="2524125" y="0"/>
                  </a:moveTo>
                  <a:lnTo>
                    <a:pt x="2524125" y="300037"/>
                  </a:lnTo>
                  <a:lnTo>
                    <a:pt x="2271712" y="347662"/>
                  </a:lnTo>
                  <a:lnTo>
                    <a:pt x="1843087" y="471487"/>
                  </a:lnTo>
                  <a:lnTo>
                    <a:pt x="1533525" y="566737"/>
                  </a:lnTo>
                  <a:lnTo>
                    <a:pt x="1285875" y="690562"/>
                  </a:lnTo>
                  <a:lnTo>
                    <a:pt x="852487" y="1095375"/>
                  </a:lnTo>
                  <a:lnTo>
                    <a:pt x="0" y="1095375"/>
                  </a:lnTo>
                  <a:lnTo>
                    <a:pt x="0" y="690562"/>
                  </a:lnTo>
                  <a:lnTo>
                    <a:pt x="433387" y="523875"/>
                  </a:lnTo>
                  <a:lnTo>
                    <a:pt x="862012" y="400050"/>
                  </a:lnTo>
                  <a:lnTo>
                    <a:pt x="1285875" y="300037"/>
                  </a:lnTo>
                  <a:lnTo>
                    <a:pt x="1524000" y="247650"/>
                  </a:lnTo>
                  <a:lnTo>
                    <a:pt x="1852612" y="161925"/>
                  </a:lnTo>
                  <a:lnTo>
                    <a:pt x="2276475" y="71437"/>
                  </a:lnTo>
                  <a:lnTo>
                    <a:pt x="2524125" y="0"/>
                  </a:lnTo>
                  <a:close/>
                </a:path>
              </a:pathLst>
            </a:custGeom>
            <a:solidFill>
              <a:srgbClr val="C8E0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4498BF12-F7A6-49C4-A8D5-203BE6CEA908}"/>
                </a:ext>
              </a:extLst>
            </p:cNvPr>
            <p:cNvGrpSpPr/>
            <p:nvPr/>
          </p:nvGrpSpPr>
          <p:grpSpPr>
            <a:xfrm>
              <a:off x="6791325" y="2050435"/>
              <a:ext cx="3238500" cy="1176337"/>
              <a:chOff x="6791325" y="1909763"/>
              <a:chExt cx="3238500" cy="1176337"/>
            </a:xfrm>
          </p:grpSpPr>
          <p:grpSp>
            <p:nvGrpSpPr>
              <p:cNvPr id="34" name="Group 33">
                <a:extLst>
                  <a:ext uri="{FF2B5EF4-FFF2-40B4-BE49-F238E27FC236}">
                    <a16:creationId xmlns:a16="http://schemas.microsoft.com/office/drawing/2014/main" id="{228E6AB9-A482-4824-B39B-46384F722FFE}"/>
                  </a:ext>
                </a:extLst>
              </p:cNvPr>
              <p:cNvGrpSpPr/>
              <p:nvPr/>
            </p:nvGrpSpPr>
            <p:grpSpPr>
              <a:xfrm>
                <a:off x="6791325" y="2109788"/>
                <a:ext cx="3238500" cy="909637"/>
                <a:chOff x="6729413" y="2109788"/>
                <a:chExt cx="57150" cy="909637"/>
              </a:xfrm>
            </p:grpSpPr>
            <p:cxnSp>
              <p:nvCxnSpPr>
                <p:cNvPr id="35" name="Straight Connector 34">
                  <a:extLst>
                    <a:ext uri="{FF2B5EF4-FFF2-40B4-BE49-F238E27FC236}">
                      <a16:creationId xmlns:a16="http://schemas.microsoft.com/office/drawing/2014/main" id="{73D7902B-0C63-4EFD-A3B2-C1E04B7D160B}"/>
                    </a:ext>
                  </a:extLst>
                </p:cNvPr>
                <p:cNvCxnSpPr/>
                <p:nvPr/>
              </p:nvCxnSpPr>
              <p:spPr>
                <a:xfrm flipH="1">
                  <a:off x="6729413" y="2109788"/>
                  <a:ext cx="5715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2030AD7-707D-497A-941A-329415F09F01}"/>
                    </a:ext>
                  </a:extLst>
                </p:cNvPr>
                <p:cNvCxnSpPr/>
                <p:nvPr/>
              </p:nvCxnSpPr>
              <p:spPr>
                <a:xfrm flipH="1">
                  <a:off x="6729413" y="2419350"/>
                  <a:ext cx="5715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7014B94-CBE1-4955-B26D-327A4E5D6C30}"/>
                    </a:ext>
                  </a:extLst>
                </p:cNvPr>
                <p:cNvCxnSpPr/>
                <p:nvPr/>
              </p:nvCxnSpPr>
              <p:spPr>
                <a:xfrm flipH="1">
                  <a:off x="6729413" y="2633662"/>
                  <a:ext cx="5715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45BB322-9091-40C7-8585-64717B4FA1ED}"/>
                    </a:ext>
                  </a:extLst>
                </p:cNvPr>
                <p:cNvCxnSpPr/>
                <p:nvPr/>
              </p:nvCxnSpPr>
              <p:spPr>
                <a:xfrm flipH="1">
                  <a:off x="6729413" y="2724150"/>
                  <a:ext cx="5715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C470502-AA54-49C0-B418-02A7E539214F}"/>
                    </a:ext>
                  </a:extLst>
                </p:cNvPr>
                <p:cNvCxnSpPr/>
                <p:nvPr/>
              </p:nvCxnSpPr>
              <p:spPr>
                <a:xfrm flipH="1">
                  <a:off x="6729413" y="2938463"/>
                  <a:ext cx="5715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8893EC-A59B-4A38-A0B5-DAB94A988C7D}"/>
                    </a:ext>
                  </a:extLst>
                </p:cNvPr>
                <p:cNvCxnSpPr/>
                <p:nvPr/>
              </p:nvCxnSpPr>
              <p:spPr>
                <a:xfrm flipH="1">
                  <a:off x="6729413" y="3019425"/>
                  <a:ext cx="5715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16B0E2EF-7A36-4B31-8259-A60E66F5BF96}"/>
                  </a:ext>
                </a:extLst>
              </p:cNvPr>
              <p:cNvCxnSpPr/>
              <p:nvPr/>
            </p:nvCxnSpPr>
            <p:spPr>
              <a:xfrm>
                <a:off x="6934200" y="1909763"/>
                <a:ext cx="0" cy="117633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78F1056-EB53-4386-AC1D-3A400772CAD5}"/>
                  </a:ext>
                </a:extLst>
              </p:cNvPr>
              <p:cNvCxnSpPr/>
              <p:nvPr/>
            </p:nvCxnSpPr>
            <p:spPr>
              <a:xfrm>
                <a:off x="7358062" y="1909763"/>
                <a:ext cx="0" cy="117633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2106B54-254F-4E2B-A378-F9B5FDD55689}"/>
                  </a:ext>
                </a:extLst>
              </p:cNvPr>
              <p:cNvCxnSpPr/>
              <p:nvPr/>
            </p:nvCxnSpPr>
            <p:spPr>
              <a:xfrm>
                <a:off x="7786687" y="1909763"/>
                <a:ext cx="0" cy="117633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975EA1E-1A4F-4169-9195-4EA436140FE1}"/>
                  </a:ext>
                </a:extLst>
              </p:cNvPr>
              <p:cNvCxnSpPr/>
              <p:nvPr/>
            </p:nvCxnSpPr>
            <p:spPr>
              <a:xfrm>
                <a:off x="8210550" y="1909763"/>
                <a:ext cx="0" cy="117633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F056E72-9FC5-45CB-949F-5F2B548D1D82}"/>
                  </a:ext>
                </a:extLst>
              </p:cNvPr>
              <p:cNvCxnSpPr/>
              <p:nvPr/>
            </p:nvCxnSpPr>
            <p:spPr>
              <a:xfrm>
                <a:off x="8458200" y="1909763"/>
                <a:ext cx="0" cy="117633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5130A08-1029-4990-9307-EAFB3568A11B}"/>
                  </a:ext>
                </a:extLst>
              </p:cNvPr>
              <p:cNvCxnSpPr/>
              <p:nvPr/>
            </p:nvCxnSpPr>
            <p:spPr>
              <a:xfrm>
                <a:off x="8767763" y="1909763"/>
                <a:ext cx="0" cy="117633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7A7AA76-AAD0-4A68-A369-5166ECF90F01}"/>
                  </a:ext>
                </a:extLst>
              </p:cNvPr>
              <p:cNvCxnSpPr/>
              <p:nvPr/>
            </p:nvCxnSpPr>
            <p:spPr>
              <a:xfrm>
                <a:off x="9196388" y="1909763"/>
                <a:ext cx="0" cy="117633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3F27CCE-558E-400E-B686-EF525A105ECF}"/>
                  </a:ext>
                </a:extLst>
              </p:cNvPr>
              <p:cNvCxnSpPr/>
              <p:nvPr/>
            </p:nvCxnSpPr>
            <p:spPr>
              <a:xfrm>
                <a:off x="9444038" y="1909763"/>
                <a:ext cx="0" cy="117633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17" name="TextBox 316">
              <a:extLst>
                <a:ext uri="{FF2B5EF4-FFF2-40B4-BE49-F238E27FC236}">
                  <a16:creationId xmlns:a16="http://schemas.microsoft.com/office/drawing/2014/main" id="{BDE1DE4A-5BC3-614D-A94A-0C84B6EC1A02}"/>
                </a:ext>
              </a:extLst>
            </p:cNvPr>
            <p:cNvSpPr txBox="1"/>
            <p:nvPr/>
          </p:nvSpPr>
          <p:spPr>
            <a:xfrm rot="16200000">
              <a:off x="5142739" y="3270501"/>
              <a:ext cx="207675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TIM-3 receptor occupancy (%)</a:t>
              </a:r>
              <a:endParaRPr lang="en-PH" sz="1000" b="1" dirty="0">
                <a:latin typeface="Arial" panose="020B0604020202020204" pitchFamily="34" charset="0"/>
                <a:cs typeface="Arial" panose="020B0604020202020204" pitchFamily="34" charset="0"/>
              </a:endParaRPr>
            </a:p>
          </p:txBody>
        </p:sp>
        <p:sp>
          <p:nvSpPr>
            <p:cNvPr id="323" name="TextBox 322">
              <a:extLst>
                <a:ext uri="{FF2B5EF4-FFF2-40B4-BE49-F238E27FC236}">
                  <a16:creationId xmlns:a16="http://schemas.microsoft.com/office/drawing/2014/main" id="{AC33D66D-3499-D043-B011-C8C928F3BCA5}"/>
                </a:ext>
              </a:extLst>
            </p:cNvPr>
            <p:cNvSpPr txBox="1"/>
            <p:nvPr/>
          </p:nvSpPr>
          <p:spPr>
            <a:xfrm>
              <a:off x="6786659" y="1775412"/>
              <a:ext cx="3220443" cy="251224"/>
            </a:xfrm>
            <a:prstGeom prst="rect">
              <a:avLst/>
            </a:prstGeom>
            <a:solidFill>
              <a:srgbClr val="D8D8D8"/>
            </a:solidFill>
          </p:spPr>
          <p:txBody>
            <a:bodyPr wrap="square" rtlCol="0">
              <a:spAutoFit/>
            </a:bodyPr>
            <a:lstStyle/>
            <a:p>
              <a:pPr algn="ctr"/>
              <a:r>
                <a:rPr lang="en-US" sz="1000" b="1" dirty="0">
                  <a:latin typeface="Arial" panose="020B0604020202020204" pitchFamily="34" charset="0"/>
                  <a:cs typeface="Arial" panose="020B0604020202020204" pitchFamily="34" charset="0"/>
                </a:rPr>
                <a:t>Q2W Regimen</a:t>
              </a:r>
              <a:endParaRPr lang="en-PH" sz="1000" b="1" dirty="0">
                <a:latin typeface="Arial" panose="020B0604020202020204" pitchFamily="34" charset="0"/>
                <a:cs typeface="Arial" panose="020B0604020202020204" pitchFamily="34" charset="0"/>
              </a:endParaRPr>
            </a:p>
          </p:txBody>
        </p:sp>
        <p:sp>
          <p:nvSpPr>
            <p:cNvPr id="324" name="TextBox 323">
              <a:extLst>
                <a:ext uri="{FF2B5EF4-FFF2-40B4-BE49-F238E27FC236}">
                  <a16:creationId xmlns:a16="http://schemas.microsoft.com/office/drawing/2014/main" id="{127101F5-54F1-9E4A-8D69-19574B2EE3F8}"/>
                </a:ext>
              </a:extLst>
            </p:cNvPr>
            <p:cNvSpPr txBox="1"/>
            <p:nvPr/>
          </p:nvSpPr>
          <p:spPr>
            <a:xfrm>
              <a:off x="6786659" y="3358498"/>
              <a:ext cx="3220443" cy="251224"/>
            </a:xfrm>
            <a:prstGeom prst="rect">
              <a:avLst/>
            </a:prstGeom>
            <a:solidFill>
              <a:srgbClr val="D8D8D8"/>
            </a:solidFill>
          </p:spPr>
          <p:txBody>
            <a:bodyPr wrap="square" rtlCol="0">
              <a:spAutoFit/>
            </a:bodyPr>
            <a:lstStyle/>
            <a:p>
              <a:pPr algn="ctr"/>
              <a:r>
                <a:rPr lang="en-US" sz="1000" b="1" dirty="0">
                  <a:latin typeface="Arial" panose="020B0604020202020204" pitchFamily="34" charset="0"/>
                  <a:cs typeface="Arial" panose="020B0604020202020204" pitchFamily="34" charset="0"/>
                </a:rPr>
                <a:t>Q4W Regimen</a:t>
              </a:r>
              <a:endParaRPr lang="en-PH" sz="1000"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8438415-E105-4903-BED5-9058B412D787}"/>
                </a:ext>
              </a:extLst>
            </p:cNvPr>
            <p:cNvSpPr txBox="1"/>
            <p:nvPr/>
          </p:nvSpPr>
          <p:spPr>
            <a:xfrm>
              <a:off x="6477722" y="2176834"/>
              <a:ext cx="224420" cy="138499"/>
            </a:xfrm>
            <a:prstGeom prst="rect">
              <a:avLst/>
            </a:prstGeom>
            <a:noFill/>
          </p:spPr>
          <p:txBody>
            <a:bodyPr wrap="none" lIns="0" tIns="0" rIns="0" bIns="0" rtlCol="0" anchor="ctr" anchorCtr="0">
              <a:spAutoFit/>
            </a:bodyPr>
            <a:lstStyle/>
            <a:p>
              <a:pPr algn="r"/>
              <a:r>
                <a:rPr lang="en-US" sz="900" b="1" dirty="0">
                  <a:latin typeface="Arial" panose="020B0604020202020204" pitchFamily="34" charset="0"/>
                  <a:cs typeface="Arial" panose="020B0604020202020204" pitchFamily="34" charset="0"/>
                </a:rPr>
                <a:t>99.9</a:t>
              </a:r>
            </a:p>
          </p:txBody>
        </p:sp>
        <p:sp>
          <p:nvSpPr>
            <p:cNvPr id="24" name="TextBox 23">
              <a:extLst>
                <a:ext uri="{FF2B5EF4-FFF2-40B4-BE49-F238E27FC236}">
                  <a16:creationId xmlns:a16="http://schemas.microsoft.com/office/drawing/2014/main" id="{EA36CF2C-3A19-4A9C-8EAA-9AA34E2FAFD6}"/>
                </a:ext>
              </a:extLst>
            </p:cNvPr>
            <p:cNvSpPr txBox="1"/>
            <p:nvPr/>
          </p:nvSpPr>
          <p:spPr>
            <a:xfrm>
              <a:off x="6573902" y="2486396"/>
              <a:ext cx="128240" cy="138499"/>
            </a:xfrm>
            <a:prstGeom prst="rect">
              <a:avLst/>
            </a:prstGeom>
            <a:noFill/>
          </p:spPr>
          <p:txBody>
            <a:bodyPr wrap="none" lIns="0" tIns="0" rIns="0" bIns="0" rtlCol="0" anchor="ctr" anchorCtr="0">
              <a:spAutoFit/>
            </a:bodyPr>
            <a:lstStyle/>
            <a:p>
              <a:pPr algn="r"/>
              <a:r>
                <a:rPr lang="en-US" sz="900" b="1" dirty="0">
                  <a:latin typeface="Arial" panose="020B0604020202020204" pitchFamily="34" charset="0"/>
                  <a:cs typeface="Arial" panose="020B0604020202020204" pitchFamily="34" charset="0"/>
                </a:rPr>
                <a:t>99</a:t>
              </a:r>
            </a:p>
          </p:txBody>
        </p:sp>
        <p:sp>
          <p:nvSpPr>
            <p:cNvPr id="26" name="TextBox 25">
              <a:extLst>
                <a:ext uri="{FF2B5EF4-FFF2-40B4-BE49-F238E27FC236}">
                  <a16:creationId xmlns:a16="http://schemas.microsoft.com/office/drawing/2014/main" id="{012768C0-F756-407B-AA3E-AFBF96E03906}"/>
                </a:ext>
              </a:extLst>
            </p:cNvPr>
            <p:cNvSpPr txBox="1"/>
            <p:nvPr/>
          </p:nvSpPr>
          <p:spPr>
            <a:xfrm>
              <a:off x="6573902" y="2700708"/>
              <a:ext cx="128240" cy="138499"/>
            </a:xfrm>
            <a:prstGeom prst="rect">
              <a:avLst/>
            </a:prstGeom>
            <a:noFill/>
          </p:spPr>
          <p:txBody>
            <a:bodyPr wrap="none" lIns="0" tIns="0" rIns="0" bIns="0" rtlCol="0" anchor="ctr" anchorCtr="0">
              <a:spAutoFit/>
            </a:bodyPr>
            <a:lstStyle/>
            <a:p>
              <a:pPr algn="r"/>
              <a:r>
                <a:rPr lang="en-US" sz="900" b="1" dirty="0">
                  <a:latin typeface="Arial" panose="020B0604020202020204" pitchFamily="34" charset="0"/>
                  <a:cs typeface="Arial" panose="020B0604020202020204" pitchFamily="34" charset="0"/>
                </a:rPr>
                <a:t>95</a:t>
              </a:r>
            </a:p>
          </p:txBody>
        </p:sp>
        <p:sp>
          <p:nvSpPr>
            <p:cNvPr id="28" name="TextBox 27">
              <a:extLst>
                <a:ext uri="{FF2B5EF4-FFF2-40B4-BE49-F238E27FC236}">
                  <a16:creationId xmlns:a16="http://schemas.microsoft.com/office/drawing/2014/main" id="{AF8BB8C1-8FEC-4935-B568-917EF972ABC4}"/>
                </a:ext>
              </a:extLst>
            </p:cNvPr>
            <p:cNvSpPr txBox="1"/>
            <p:nvPr/>
          </p:nvSpPr>
          <p:spPr>
            <a:xfrm>
              <a:off x="6573902" y="2791196"/>
              <a:ext cx="128240" cy="138499"/>
            </a:xfrm>
            <a:prstGeom prst="rect">
              <a:avLst/>
            </a:prstGeom>
            <a:noFill/>
          </p:spPr>
          <p:txBody>
            <a:bodyPr wrap="none" lIns="0" tIns="0" rIns="0" bIns="0" rtlCol="0" anchor="ctr" anchorCtr="0">
              <a:spAutoFit/>
            </a:bodyPr>
            <a:lstStyle/>
            <a:p>
              <a:pPr algn="r"/>
              <a:r>
                <a:rPr lang="en-US" sz="900" b="1" dirty="0">
                  <a:latin typeface="Arial" panose="020B0604020202020204" pitchFamily="34" charset="0"/>
                  <a:cs typeface="Arial" panose="020B0604020202020204" pitchFamily="34" charset="0"/>
                </a:rPr>
                <a:t>90</a:t>
              </a:r>
            </a:p>
          </p:txBody>
        </p:sp>
        <p:sp>
          <p:nvSpPr>
            <p:cNvPr id="30" name="TextBox 29">
              <a:extLst>
                <a:ext uri="{FF2B5EF4-FFF2-40B4-BE49-F238E27FC236}">
                  <a16:creationId xmlns:a16="http://schemas.microsoft.com/office/drawing/2014/main" id="{A8FEEFF3-8A66-4BF1-9539-8664F0C61A1F}"/>
                </a:ext>
              </a:extLst>
            </p:cNvPr>
            <p:cNvSpPr txBox="1"/>
            <p:nvPr/>
          </p:nvSpPr>
          <p:spPr>
            <a:xfrm>
              <a:off x="6573902" y="2991222"/>
              <a:ext cx="128240" cy="138499"/>
            </a:xfrm>
            <a:prstGeom prst="rect">
              <a:avLst/>
            </a:prstGeom>
            <a:noFill/>
          </p:spPr>
          <p:txBody>
            <a:bodyPr wrap="none" lIns="0" tIns="0" rIns="0" bIns="0" rtlCol="0" anchor="ctr" anchorCtr="0">
              <a:spAutoFit/>
            </a:bodyPr>
            <a:lstStyle/>
            <a:p>
              <a:pPr algn="r"/>
              <a:r>
                <a:rPr lang="en-US" sz="900" b="1" dirty="0">
                  <a:latin typeface="Arial" panose="020B0604020202020204" pitchFamily="34" charset="0"/>
                  <a:cs typeface="Arial" panose="020B0604020202020204" pitchFamily="34" charset="0"/>
                </a:rPr>
                <a:t>50</a:t>
              </a:r>
            </a:p>
          </p:txBody>
        </p:sp>
        <p:grpSp>
          <p:nvGrpSpPr>
            <p:cNvPr id="11" name="Group 10">
              <a:extLst>
                <a:ext uri="{FF2B5EF4-FFF2-40B4-BE49-F238E27FC236}">
                  <a16:creationId xmlns:a16="http://schemas.microsoft.com/office/drawing/2014/main" id="{9FC3C791-0D9A-4A5D-91EB-352CCBBF520B}"/>
                </a:ext>
              </a:extLst>
            </p:cNvPr>
            <p:cNvGrpSpPr/>
            <p:nvPr/>
          </p:nvGrpSpPr>
          <p:grpSpPr>
            <a:xfrm>
              <a:off x="6729413" y="2250460"/>
              <a:ext cx="57150" cy="909637"/>
              <a:chOff x="6729413" y="2109788"/>
              <a:chExt cx="57150" cy="909637"/>
            </a:xfrm>
          </p:grpSpPr>
          <p:cxnSp>
            <p:nvCxnSpPr>
              <p:cNvPr id="9" name="Straight Connector 8">
                <a:extLst>
                  <a:ext uri="{FF2B5EF4-FFF2-40B4-BE49-F238E27FC236}">
                    <a16:creationId xmlns:a16="http://schemas.microsoft.com/office/drawing/2014/main" id="{E734161E-0A86-475B-888E-89746F96E7AF}"/>
                  </a:ext>
                </a:extLst>
              </p:cNvPr>
              <p:cNvCxnSpPr/>
              <p:nvPr/>
            </p:nvCxnSpPr>
            <p:spPr>
              <a:xfrm flipH="1">
                <a:off x="6729413" y="2109788"/>
                <a:ext cx="57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F4A9A1E-10AB-407F-A519-3BFB6B2E11E3}"/>
                  </a:ext>
                </a:extLst>
              </p:cNvPr>
              <p:cNvCxnSpPr/>
              <p:nvPr/>
            </p:nvCxnSpPr>
            <p:spPr>
              <a:xfrm flipH="1">
                <a:off x="6729413" y="2419350"/>
                <a:ext cx="57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01ADC03-AEB6-454D-96AD-F30A8EAC9F03}"/>
                  </a:ext>
                </a:extLst>
              </p:cNvPr>
              <p:cNvCxnSpPr/>
              <p:nvPr/>
            </p:nvCxnSpPr>
            <p:spPr>
              <a:xfrm flipH="1">
                <a:off x="6729413" y="2633662"/>
                <a:ext cx="57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34B931D-E26F-4E45-9D98-B587B8C85C41}"/>
                  </a:ext>
                </a:extLst>
              </p:cNvPr>
              <p:cNvCxnSpPr/>
              <p:nvPr/>
            </p:nvCxnSpPr>
            <p:spPr>
              <a:xfrm flipH="1">
                <a:off x="6729413" y="2724150"/>
                <a:ext cx="57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68B2284-AB23-48E9-86ED-231EA64FDAE4}"/>
                  </a:ext>
                </a:extLst>
              </p:cNvPr>
              <p:cNvCxnSpPr/>
              <p:nvPr/>
            </p:nvCxnSpPr>
            <p:spPr>
              <a:xfrm flipH="1">
                <a:off x="6729413" y="2938463"/>
                <a:ext cx="57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0FB31CB-6D70-4B39-9C00-E33821BC6BE2}"/>
                  </a:ext>
                </a:extLst>
              </p:cNvPr>
              <p:cNvCxnSpPr/>
              <p:nvPr/>
            </p:nvCxnSpPr>
            <p:spPr>
              <a:xfrm flipH="1">
                <a:off x="6729413" y="3019425"/>
                <a:ext cx="57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6FAE77A3-EEBF-43F8-9686-D3900685E1FF}"/>
                </a:ext>
              </a:extLst>
            </p:cNvPr>
            <p:cNvSpPr txBox="1"/>
            <p:nvPr/>
          </p:nvSpPr>
          <p:spPr>
            <a:xfrm>
              <a:off x="6638022" y="3186951"/>
              <a:ext cx="64120" cy="138499"/>
            </a:xfrm>
            <a:prstGeom prst="rect">
              <a:avLst/>
            </a:prstGeom>
            <a:noFill/>
          </p:spPr>
          <p:txBody>
            <a:bodyPr wrap="none" lIns="0" tIns="0" rIns="0" bIns="0" rtlCol="0" anchor="ctr" anchorCtr="0">
              <a:spAutoFit/>
            </a:bodyPr>
            <a:lstStyle/>
            <a:p>
              <a:pPr algn="r"/>
              <a:r>
                <a:rPr lang="en-US" sz="900" b="1" dirty="0">
                  <a:latin typeface="Arial" panose="020B0604020202020204" pitchFamily="34" charset="0"/>
                  <a:cs typeface="Arial" panose="020B0604020202020204" pitchFamily="34" charset="0"/>
                </a:rPr>
                <a:t>0</a:t>
              </a:r>
            </a:p>
          </p:txBody>
        </p:sp>
        <p:sp>
          <p:nvSpPr>
            <p:cNvPr id="14" name="Rectangle 13">
              <a:extLst>
                <a:ext uri="{FF2B5EF4-FFF2-40B4-BE49-F238E27FC236}">
                  <a16:creationId xmlns:a16="http://schemas.microsoft.com/office/drawing/2014/main" id="{54582D77-7B49-449F-97CC-1B6967FE18FB}"/>
                </a:ext>
              </a:extLst>
            </p:cNvPr>
            <p:cNvSpPr/>
            <p:nvPr/>
          </p:nvSpPr>
          <p:spPr>
            <a:xfrm>
              <a:off x="6786563" y="2036147"/>
              <a:ext cx="3233737" cy="1195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D264FF7A-1EA0-4D04-8450-FC8E5EFD016B}"/>
                </a:ext>
              </a:extLst>
            </p:cNvPr>
            <p:cNvSpPr/>
            <p:nvPr/>
          </p:nvSpPr>
          <p:spPr>
            <a:xfrm>
              <a:off x="6934200" y="2217122"/>
              <a:ext cx="2505075" cy="947738"/>
            </a:xfrm>
            <a:custGeom>
              <a:avLst/>
              <a:gdLst>
                <a:gd name="connsiteX0" fmla="*/ 0 w 2505075"/>
                <a:gd name="connsiteY0" fmla="*/ 947738 h 947738"/>
                <a:gd name="connsiteX1" fmla="*/ 414338 w 2505075"/>
                <a:gd name="connsiteY1" fmla="*/ 638175 h 947738"/>
                <a:gd name="connsiteX2" fmla="*/ 847725 w 2505075"/>
                <a:gd name="connsiteY2" fmla="*/ 433388 h 947738"/>
                <a:gd name="connsiteX3" fmla="*/ 1281113 w 2505075"/>
                <a:gd name="connsiteY3" fmla="*/ 290513 h 947738"/>
                <a:gd name="connsiteX4" fmla="*/ 1528763 w 2505075"/>
                <a:gd name="connsiteY4" fmla="*/ 223838 h 947738"/>
                <a:gd name="connsiteX5" fmla="*/ 1833563 w 2505075"/>
                <a:gd name="connsiteY5" fmla="*/ 147638 h 947738"/>
                <a:gd name="connsiteX6" fmla="*/ 2262188 w 2505075"/>
                <a:gd name="connsiteY6" fmla="*/ 52388 h 947738"/>
                <a:gd name="connsiteX7" fmla="*/ 2505075 w 2505075"/>
                <a:gd name="connsiteY7" fmla="*/ 0 h 94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5075" h="947738">
                  <a:moveTo>
                    <a:pt x="0" y="947738"/>
                  </a:moveTo>
                  <a:lnTo>
                    <a:pt x="414338" y="638175"/>
                  </a:lnTo>
                  <a:lnTo>
                    <a:pt x="847725" y="433388"/>
                  </a:lnTo>
                  <a:lnTo>
                    <a:pt x="1281113" y="290513"/>
                  </a:lnTo>
                  <a:lnTo>
                    <a:pt x="1528763" y="223838"/>
                  </a:lnTo>
                  <a:lnTo>
                    <a:pt x="1833563" y="147638"/>
                  </a:lnTo>
                  <a:lnTo>
                    <a:pt x="2262188" y="52388"/>
                  </a:lnTo>
                  <a:lnTo>
                    <a:pt x="2505075"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8EE27DBA-89AA-4F9C-AE5E-184EE7ECCFF5}"/>
                </a:ext>
              </a:extLst>
            </p:cNvPr>
            <p:cNvSpPr txBox="1"/>
            <p:nvPr/>
          </p:nvSpPr>
          <p:spPr>
            <a:xfrm>
              <a:off x="6477722" y="3758452"/>
              <a:ext cx="224420" cy="138499"/>
            </a:xfrm>
            <a:prstGeom prst="rect">
              <a:avLst/>
            </a:prstGeom>
            <a:noFill/>
          </p:spPr>
          <p:txBody>
            <a:bodyPr wrap="none" lIns="0" tIns="0" rIns="0" bIns="0" rtlCol="0" anchor="ctr" anchorCtr="0">
              <a:spAutoFit/>
            </a:bodyPr>
            <a:lstStyle/>
            <a:p>
              <a:pPr algn="r"/>
              <a:r>
                <a:rPr lang="en-US" sz="900" b="1" dirty="0">
                  <a:latin typeface="Arial" panose="020B0604020202020204" pitchFamily="34" charset="0"/>
                  <a:cs typeface="Arial" panose="020B0604020202020204" pitchFamily="34" charset="0"/>
                </a:rPr>
                <a:t>99.9</a:t>
              </a:r>
            </a:p>
          </p:txBody>
        </p:sp>
        <p:sp>
          <p:nvSpPr>
            <p:cNvPr id="74" name="TextBox 73">
              <a:extLst>
                <a:ext uri="{FF2B5EF4-FFF2-40B4-BE49-F238E27FC236}">
                  <a16:creationId xmlns:a16="http://schemas.microsoft.com/office/drawing/2014/main" id="{6791C4DE-7440-431B-9D5F-0637AAB6FA3D}"/>
                </a:ext>
              </a:extLst>
            </p:cNvPr>
            <p:cNvSpPr txBox="1"/>
            <p:nvPr/>
          </p:nvSpPr>
          <p:spPr>
            <a:xfrm>
              <a:off x="6573902" y="4068014"/>
              <a:ext cx="128240" cy="138499"/>
            </a:xfrm>
            <a:prstGeom prst="rect">
              <a:avLst/>
            </a:prstGeom>
            <a:noFill/>
          </p:spPr>
          <p:txBody>
            <a:bodyPr wrap="none" lIns="0" tIns="0" rIns="0" bIns="0" rtlCol="0" anchor="ctr" anchorCtr="0">
              <a:spAutoFit/>
            </a:bodyPr>
            <a:lstStyle/>
            <a:p>
              <a:pPr algn="r"/>
              <a:r>
                <a:rPr lang="en-US" sz="900" b="1" dirty="0">
                  <a:latin typeface="Arial" panose="020B0604020202020204" pitchFamily="34" charset="0"/>
                  <a:cs typeface="Arial" panose="020B0604020202020204" pitchFamily="34" charset="0"/>
                </a:rPr>
                <a:t>99</a:t>
              </a:r>
            </a:p>
          </p:txBody>
        </p:sp>
        <p:sp>
          <p:nvSpPr>
            <p:cNvPr id="75" name="TextBox 74">
              <a:extLst>
                <a:ext uri="{FF2B5EF4-FFF2-40B4-BE49-F238E27FC236}">
                  <a16:creationId xmlns:a16="http://schemas.microsoft.com/office/drawing/2014/main" id="{7343B8C0-53CE-47E0-89C2-A559C71F7ADA}"/>
                </a:ext>
              </a:extLst>
            </p:cNvPr>
            <p:cNvSpPr txBox="1"/>
            <p:nvPr/>
          </p:nvSpPr>
          <p:spPr>
            <a:xfrm>
              <a:off x="6573902" y="4282326"/>
              <a:ext cx="128240" cy="138499"/>
            </a:xfrm>
            <a:prstGeom prst="rect">
              <a:avLst/>
            </a:prstGeom>
            <a:noFill/>
          </p:spPr>
          <p:txBody>
            <a:bodyPr wrap="none" lIns="0" tIns="0" rIns="0" bIns="0" rtlCol="0" anchor="ctr" anchorCtr="0">
              <a:spAutoFit/>
            </a:bodyPr>
            <a:lstStyle/>
            <a:p>
              <a:pPr algn="r"/>
              <a:r>
                <a:rPr lang="en-US" sz="900" b="1" dirty="0">
                  <a:latin typeface="Arial" panose="020B0604020202020204" pitchFamily="34" charset="0"/>
                  <a:cs typeface="Arial" panose="020B0604020202020204" pitchFamily="34" charset="0"/>
                </a:rPr>
                <a:t>95</a:t>
              </a:r>
            </a:p>
          </p:txBody>
        </p:sp>
        <p:sp>
          <p:nvSpPr>
            <p:cNvPr id="76" name="TextBox 75">
              <a:extLst>
                <a:ext uri="{FF2B5EF4-FFF2-40B4-BE49-F238E27FC236}">
                  <a16:creationId xmlns:a16="http://schemas.microsoft.com/office/drawing/2014/main" id="{BDFC676F-43F4-4E52-8FEB-DBB0EF74FC05}"/>
                </a:ext>
              </a:extLst>
            </p:cNvPr>
            <p:cNvSpPr txBox="1"/>
            <p:nvPr/>
          </p:nvSpPr>
          <p:spPr>
            <a:xfrm>
              <a:off x="6573902" y="4372814"/>
              <a:ext cx="128240" cy="138499"/>
            </a:xfrm>
            <a:prstGeom prst="rect">
              <a:avLst/>
            </a:prstGeom>
            <a:noFill/>
          </p:spPr>
          <p:txBody>
            <a:bodyPr wrap="none" lIns="0" tIns="0" rIns="0" bIns="0" rtlCol="0" anchor="ctr" anchorCtr="0">
              <a:spAutoFit/>
            </a:bodyPr>
            <a:lstStyle/>
            <a:p>
              <a:pPr algn="r"/>
              <a:r>
                <a:rPr lang="en-US" sz="900" b="1" dirty="0">
                  <a:latin typeface="Arial" panose="020B0604020202020204" pitchFamily="34" charset="0"/>
                  <a:cs typeface="Arial" panose="020B0604020202020204" pitchFamily="34" charset="0"/>
                </a:rPr>
                <a:t>90</a:t>
              </a:r>
            </a:p>
          </p:txBody>
        </p:sp>
        <p:sp>
          <p:nvSpPr>
            <p:cNvPr id="77" name="TextBox 76">
              <a:extLst>
                <a:ext uri="{FF2B5EF4-FFF2-40B4-BE49-F238E27FC236}">
                  <a16:creationId xmlns:a16="http://schemas.microsoft.com/office/drawing/2014/main" id="{D48A2FF2-D850-4B50-9E98-7782483EC95E}"/>
                </a:ext>
              </a:extLst>
            </p:cNvPr>
            <p:cNvSpPr txBox="1"/>
            <p:nvPr/>
          </p:nvSpPr>
          <p:spPr>
            <a:xfrm>
              <a:off x="6573902" y="4572840"/>
              <a:ext cx="128240" cy="138499"/>
            </a:xfrm>
            <a:prstGeom prst="rect">
              <a:avLst/>
            </a:prstGeom>
            <a:noFill/>
          </p:spPr>
          <p:txBody>
            <a:bodyPr wrap="none" lIns="0" tIns="0" rIns="0" bIns="0" rtlCol="0" anchor="ctr" anchorCtr="0">
              <a:spAutoFit/>
            </a:bodyPr>
            <a:lstStyle/>
            <a:p>
              <a:pPr algn="r"/>
              <a:r>
                <a:rPr lang="en-US" sz="900" b="1" dirty="0">
                  <a:latin typeface="Arial" panose="020B0604020202020204" pitchFamily="34" charset="0"/>
                  <a:cs typeface="Arial" panose="020B0604020202020204" pitchFamily="34" charset="0"/>
                </a:rPr>
                <a:t>50</a:t>
              </a:r>
            </a:p>
          </p:txBody>
        </p:sp>
        <p:grpSp>
          <p:nvGrpSpPr>
            <p:cNvPr id="78" name="Group 77">
              <a:extLst>
                <a:ext uri="{FF2B5EF4-FFF2-40B4-BE49-F238E27FC236}">
                  <a16:creationId xmlns:a16="http://schemas.microsoft.com/office/drawing/2014/main" id="{346ECC15-4F4C-43C6-92A4-138C0140779D}"/>
                </a:ext>
              </a:extLst>
            </p:cNvPr>
            <p:cNvGrpSpPr/>
            <p:nvPr/>
          </p:nvGrpSpPr>
          <p:grpSpPr>
            <a:xfrm>
              <a:off x="6729413" y="3832078"/>
              <a:ext cx="57150" cy="909637"/>
              <a:chOff x="6729413" y="2109788"/>
              <a:chExt cx="57150" cy="909637"/>
            </a:xfrm>
          </p:grpSpPr>
          <p:cxnSp>
            <p:nvCxnSpPr>
              <p:cNvPr id="79" name="Straight Connector 78">
                <a:extLst>
                  <a:ext uri="{FF2B5EF4-FFF2-40B4-BE49-F238E27FC236}">
                    <a16:creationId xmlns:a16="http://schemas.microsoft.com/office/drawing/2014/main" id="{3815B4F0-57F3-47EB-B8C7-0E1BA24C1764}"/>
                  </a:ext>
                </a:extLst>
              </p:cNvPr>
              <p:cNvCxnSpPr/>
              <p:nvPr/>
            </p:nvCxnSpPr>
            <p:spPr>
              <a:xfrm flipH="1">
                <a:off x="6729413" y="2109788"/>
                <a:ext cx="57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23BA0A0-0092-46A5-93A5-C5629AA2AB68}"/>
                  </a:ext>
                </a:extLst>
              </p:cNvPr>
              <p:cNvCxnSpPr/>
              <p:nvPr/>
            </p:nvCxnSpPr>
            <p:spPr>
              <a:xfrm flipH="1">
                <a:off x="6729413" y="2419350"/>
                <a:ext cx="57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3207789-FD99-4C04-8C55-4D443E847BCF}"/>
                  </a:ext>
                </a:extLst>
              </p:cNvPr>
              <p:cNvCxnSpPr/>
              <p:nvPr/>
            </p:nvCxnSpPr>
            <p:spPr>
              <a:xfrm flipH="1">
                <a:off x="6729413" y="2633662"/>
                <a:ext cx="57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BAB5CAC-3E05-4236-8200-9AB64943A651}"/>
                  </a:ext>
                </a:extLst>
              </p:cNvPr>
              <p:cNvCxnSpPr/>
              <p:nvPr/>
            </p:nvCxnSpPr>
            <p:spPr>
              <a:xfrm flipH="1">
                <a:off x="6729413" y="2724150"/>
                <a:ext cx="57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B6C791B-577D-4EB7-90A4-E2A847E99F5C}"/>
                  </a:ext>
                </a:extLst>
              </p:cNvPr>
              <p:cNvCxnSpPr/>
              <p:nvPr/>
            </p:nvCxnSpPr>
            <p:spPr>
              <a:xfrm flipH="1">
                <a:off x="6729413" y="2938463"/>
                <a:ext cx="57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A98F074-C2EC-46D2-8ADF-F3507572922F}"/>
                  </a:ext>
                </a:extLst>
              </p:cNvPr>
              <p:cNvCxnSpPr/>
              <p:nvPr/>
            </p:nvCxnSpPr>
            <p:spPr>
              <a:xfrm flipH="1">
                <a:off x="6729413" y="3019425"/>
                <a:ext cx="57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5" name="TextBox 84">
              <a:extLst>
                <a:ext uri="{FF2B5EF4-FFF2-40B4-BE49-F238E27FC236}">
                  <a16:creationId xmlns:a16="http://schemas.microsoft.com/office/drawing/2014/main" id="{DAAE55E9-156C-4112-8016-05756CBA401E}"/>
                </a:ext>
              </a:extLst>
            </p:cNvPr>
            <p:cNvSpPr txBox="1"/>
            <p:nvPr/>
          </p:nvSpPr>
          <p:spPr>
            <a:xfrm>
              <a:off x="6638022" y="4668089"/>
              <a:ext cx="64120" cy="138499"/>
            </a:xfrm>
            <a:prstGeom prst="rect">
              <a:avLst/>
            </a:prstGeom>
            <a:noFill/>
          </p:spPr>
          <p:txBody>
            <a:bodyPr wrap="none" lIns="0" tIns="0" rIns="0" bIns="0" rtlCol="0" anchor="ctr" anchorCtr="0">
              <a:spAutoFit/>
            </a:bodyPr>
            <a:lstStyle/>
            <a:p>
              <a:pPr algn="r"/>
              <a:r>
                <a:rPr lang="en-US" sz="900" b="1" dirty="0">
                  <a:latin typeface="Arial" panose="020B0604020202020204" pitchFamily="34" charset="0"/>
                  <a:cs typeface="Arial" panose="020B0604020202020204" pitchFamily="34" charset="0"/>
                </a:rPr>
                <a:t>0</a:t>
              </a:r>
            </a:p>
          </p:txBody>
        </p:sp>
        <p:sp>
          <p:nvSpPr>
            <p:cNvPr id="86" name="Rectangle 85">
              <a:extLst>
                <a:ext uri="{FF2B5EF4-FFF2-40B4-BE49-F238E27FC236}">
                  <a16:creationId xmlns:a16="http://schemas.microsoft.com/office/drawing/2014/main" id="{E0B19190-707E-4977-AFC3-C20090A9351C}"/>
                </a:ext>
              </a:extLst>
            </p:cNvPr>
            <p:cNvSpPr/>
            <p:nvPr/>
          </p:nvSpPr>
          <p:spPr>
            <a:xfrm>
              <a:off x="6786563" y="3617765"/>
              <a:ext cx="3233737" cy="1195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A1A2A583-C0DE-44C7-B848-DFC01E47CA4F}"/>
                </a:ext>
              </a:extLst>
            </p:cNvPr>
            <p:cNvSpPr txBox="1"/>
            <p:nvPr/>
          </p:nvSpPr>
          <p:spPr>
            <a:xfrm>
              <a:off x="6871558" y="4899071"/>
              <a:ext cx="128240" cy="138499"/>
            </a:xfrm>
            <a:prstGeom prst="rect">
              <a:avLst/>
            </a:prstGeom>
            <a:noFill/>
          </p:spPr>
          <p:txBody>
            <a:bodyPr wrap="none" lIns="0" tIns="0" rIns="0" bIns="0" rtlCol="0" anchor="ctr" anchorCtr="0">
              <a:spAutoFit/>
            </a:bodyPr>
            <a:lstStyle/>
            <a:p>
              <a:pPr algn="ctr"/>
              <a:r>
                <a:rPr lang="en-US" sz="900" b="1" dirty="0">
                  <a:latin typeface="Arial" panose="020B0604020202020204" pitchFamily="34" charset="0"/>
                  <a:cs typeface="Arial" panose="020B0604020202020204" pitchFamily="34" charset="0"/>
                </a:rPr>
                <a:t>20</a:t>
              </a:r>
            </a:p>
          </p:txBody>
        </p:sp>
        <p:cxnSp>
          <p:nvCxnSpPr>
            <p:cNvPr id="22" name="Straight Connector 21">
              <a:extLst>
                <a:ext uri="{FF2B5EF4-FFF2-40B4-BE49-F238E27FC236}">
                  <a16:creationId xmlns:a16="http://schemas.microsoft.com/office/drawing/2014/main" id="{EC9B1DF4-68F5-4AD7-9F29-C1EA874ACBD5}"/>
                </a:ext>
              </a:extLst>
            </p:cNvPr>
            <p:cNvCxnSpPr/>
            <p:nvPr/>
          </p:nvCxnSpPr>
          <p:spPr>
            <a:xfrm>
              <a:off x="6934200" y="4808390"/>
              <a:ext cx="0" cy="666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C5323CA5-A56C-4A93-AA55-D20DA75B7B52}"/>
                </a:ext>
              </a:extLst>
            </p:cNvPr>
            <p:cNvSpPr txBox="1"/>
            <p:nvPr/>
          </p:nvSpPr>
          <p:spPr>
            <a:xfrm>
              <a:off x="7295421" y="4899071"/>
              <a:ext cx="128240" cy="138499"/>
            </a:xfrm>
            <a:prstGeom prst="rect">
              <a:avLst/>
            </a:prstGeom>
            <a:noFill/>
          </p:spPr>
          <p:txBody>
            <a:bodyPr wrap="none" lIns="0" tIns="0" rIns="0" bIns="0" rtlCol="0" anchor="ctr" anchorCtr="0">
              <a:spAutoFit/>
            </a:bodyPr>
            <a:lstStyle/>
            <a:p>
              <a:pPr algn="ctr"/>
              <a:r>
                <a:rPr lang="en-US" sz="900" b="1" dirty="0">
                  <a:latin typeface="Arial" panose="020B0604020202020204" pitchFamily="34" charset="0"/>
                  <a:cs typeface="Arial" panose="020B0604020202020204" pitchFamily="34" charset="0"/>
                </a:rPr>
                <a:t>40</a:t>
              </a:r>
            </a:p>
          </p:txBody>
        </p:sp>
        <p:cxnSp>
          <p:nvCxnSpPr>
            <p:cNvPr id="92" name="Straight Connector 91">
              <a:extLst>
                <a:ext uri="{FF2B5EF4-FFF2-40B4-BE49-F238E27FC236}">
                  <a16:creationId xmlns:a16="http://schemas.microsoft.com/office/drawing/2014/main" id="{78FBED97-3DC9-4982-8ED4-087D8C676301}"/>
                </a:ext>
              </a:extLst>
            </p:cNvPr>
            <p:cNvCxnSpPr/>
            <p:nvPr/>
          </p:nvCxnSpPr>
          <p:spPr>
            <a:xfrm>
              <a:off x="7358063" y="4808390"/>
              <a:ext cx="0" cy="666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B5F488C-3BFF-4BF4-AF30-9A443C66D270}"/>
                </a:ext>
              </a:extLst>
            </p:cNvPr>
            <p:cNvSpPr txBox="1"/>
            <p:nvPr/>
          </p:nvSpPr>
          <p:spPr>
            <a:xfrm>
              <a:off x="7724046" y="4899071"/>
              <a:ext cx="128240" cy="138499"/>
            </a:xfrm>
            <a:prstGeom prst="rect">
              <a:avLst/>
            </a:prstGeom>
            <a:noFill/>
          </p:spPr>
          <p:txBody>
            <a:bodyPr wrap="none" lIns="0" tIns="0" rIns="0" bIns="0" rtlCol="0" anchor="ctr" anchorCtr="0">
              <a:spAutoFit/>
            </a:bodyPr>
            <a:lstStyle/>
            <a:p>
              <a:pPr algn="ctr"/>
              <a:r>
                <a:rPr lang="en-US" sz="900" b="1" dirty="0">
                  <a:latin typeface="Arial" panose="020B0604020202020204" pitchFamily="34" charset="0"/>
                  <a:cs typeface="Arial" panose="020B0604020202020204" pitchFamily="34" charset="0"/>
                </a:rPr>
                <a:t>80</a:t>
              </a:r>
            </a:p>
          </p:txBody>
        </p:sp>
        <p:cxnSp>
          <p:nvCxnSpPr>
            <p:cNvPr id="94" name="Straight Connector 93">
              <a:extLst>
                <a:ext uri="{FF2B5EF4-FFF2-40B4-BE49-F238E27FC236}">
                  <a16:creationId xmlns:a16="http://schemas.microsoft.com/office/drawing/2014/main" id="{28828770-50BB-4D82-883D-3AEA15AE012B}"/>
                </a:ext>
              </a:extLst>
            </p:cNvPr>
            <p:cNvCxnSpPr/>
            <p:nvPr/>
          </p:nvCxnSpPr>
          <p:spPr>
            <a:xfrm>
              <a:off x="7786688" y="4808390"/>
              <a:ext cx="0" cy="666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85DF6144-1B3E-4367-8117-15A20318A982}"/>
                </a:ext>
              </a:extLst>
            </p:cNvPr>
            <p:cNvSpPr txBox="1"/>
            <p:nvPr/>
          </p:nvSpPr>
          <p:spPr>
            <a:xfrm>
              <a:off x="8115848" y="4899071"/>
              <a:ext cx="192360" cy="138499"/>
            </a:xfrm>
            <a:prstGeom prst="rect">
              <a:avLst/>
            </a:prstGeom>
            <a:noFill/>
          </p:spPr>
          <p:txBody>
            <a:bodyPr wrap="none" lIns="0" tIns="0" rIns="0" bIns="0" rtlCol="0" anchor="ctr" anchorCtr="0">
              <a:spAutoFit/>
            </a:bodyPr>
            <a:lstStyle/>
            <a:p>
              <a:pPr algn="ctr"/>
              <a:r>
                <a:rPr lang="en-US" sz="900" b="1" dirty="0">
                  <a:latin typeface="Arial" panose="020B0604020202020204" pitchFamily="34" charset="0"/>
                  <a:cs typeface="Arial" panose="020B0604020202020204" pitchFamily="34" charset="0"/>
                </a:rPr>
                <a:t>160</a:t>
              </a:r>
            </a:p>
          </p:txBody>
        </p:sp>
        <p:cxnSp>
          <p:nvCxnSpPr>
            <p:cNvPr id="96" name="Straight Connector 95">
              <a:extLst>
                <a:ext uri="{FF2B5EF4-FFF2-40B4-BE49-F238E27FC236}">
                  <a16:creationId xmlns:a16="http://schemas.microsoft.com/office/drawing/2014/main" id="{0C15B152-3834-4948-A7FE-B0ED430EF7AB}"/>
                </a:ext>
              </a:extLst>
            </p:cNvPr>
            <p:cNvCxnSpPr/>
            <p:nvPr/>
          </p:nvCxnSpPr>
          <p:spPr>
            <a:xfrm>
              <a:off x="8210550" y="4808390"/>
              <a:ext cx="0" cy="666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8FA325B-B638-4279-8051-1FFB5485C61D}"/>
                </a:ext>
              </a:extLst>
            </p:cNvPr>
            <p:cNvSpPr txBox="1"/>
            <p:nvPr/>
          </p:nvSpPr>
          <p:spPr>
            <a:xfrm>
              <a:off x="8363498" y="4899071"/>
              <a:ext cx="192360" cy="138499"/>
            </a:xfrm>
            <a:prstGeom prst="rect">
              <a:avLst/>
            </a:prstGeom>
            <a:noFill/>
          </p:spPr>
          <p:txBody>
            <a:bodyPr wrap="none" lIns="0" tIns="0" rIns="0" bIns="0" rtlCol="0" anchor="ctr" anchorCtr="0">
              <a:spAutoFit/>
            </a:bodyPr>
            <a:lstStyle/>
            <a:p>
              <a:pPr algn="ctr"/>
              <a:r>
                <a:rPr lang="en-US" sz="900" b="1" dirty="0">
                  <a:latin typeface="Arial" panose="020B0604020202020204" pitchFamily="34" charset="0"/>
                  <a:cs typeface="Arial" panose="020B0604020202020204" pitchFamily="34" charset="0"/>
                </a:rPr>
                <a:t>240</a:t>
              </a:r>
            </a:p>
          </p:txBody>
        </p:sp>
        <p:cxnSp>
          <p:nvCxnSpPr>
            <p:cNvPr id="98" name="Straight Connector 97">
              <a:extLst>
                <a:ext uri="{FF2B5EF4-FFF2-40B4-BE49-F238E27FC236}">
                  <a16:creationId xmlns:a16="http://schemas.microsoft.com/office/drawing/2014/main" id="{D7D2A74A-FFEA-4306-8EE7-5AE6168F37A1}"/>
                </a:ext>
              </a:extLst>
            </p:cNvPr>
            <p:cNvCxnSpPr/>
            <p:nvPr/>
          </p:nvCxnSpPr>
          <p:spPr>
            <a:xfrm>
              <a:off x="8458200" y="4808390"/>
              <a:ext cx="0" cy="666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FE129529-B942-4ECF-8FA1-93C2C159C643}"/>
                </a:ext>
              </a:extLst>
            </p:cNvPr>
            <p:cNvSpPr txBox="1"/>
            <p:nvPr/>
          </p:nvSpPr>
          <p:spPr>
            <a:xfrm>
              <a:off x="8675442" y="4899071"/>
              <a:ext cx="192360" cy="138499"/>
            </a:xfrm>
            <a:prstGeom prst="rect">
              <a:avLst/>
            </a:prstGeom>
            <a:noFill/>
          </p:spPr>
          <p:txBody>
            <a:bodyPr wrap="none" lIns="0" tIns="0" rIns="0" bIns="0" rtlCol="0" anchor="ctr" anchorCtr="0">
              <a:spAutoFit/>
            </a:bodyPr>
            <a:lstStyle/>
            <a:p>
              <a:pPr algn="ctr"/>
              <a:r>
                <a:rPr lang="en-US" sz="900" b="1" dirty="0">
                  <a:latin typeface="Arial" panose="020B0604020202020204" pitchFamily="34" charset="0"/>
                  <a:cs typeface="Arial" panose="020B0604020202020204" pitchFamily="34" charset="0"/>
                </a:rPr>
                <a:t>400</a:t>
              </a:r>
            </a:p>
          </p:txBody>
        </p:sp>
        <p:cxnSp>
          <p:nvCxnSpPr>
            <p:cNvPr id="100" name="Straight Connector 99">
              <a:extLst>
                <a:ext uri="{FF2B5EF4-FFF2-40B4-BE49-F238E27FC236}">
                  <a16:creationId xmlns:a16="http://schemas.microsoft.com/office/drawing/2014/main" id="{6556C0BB-FF8C-4F0D-97B8-494ED0394F09}"/>
                </a:ext>
              </a:extLst>
            </p:cNvPr>
            <p:cNvCxnSpPr/>
            <p:nvPr/>
          </p:nvCxnSpPr>
          <p:spPr>
            <a:xfrm>
              <a:off x="8770144" y="4808390"/>
              <a:ext cx="0" cy="666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ED036F90-B925-44A7-8388-29509737F417}"/>
                </a:ext>
              </a:extLst>
            </p:cNvPr>
            <p:cNvSpPr txBox="1"/>
            <p:nvPr/>
          </p:nvSpPr>
          <p:spPr>
            <a:xfrm>
              <a:off x="9106448" y="4899071"/>
              <a:ext cx="192360" cy="138499"/>
            </a:xfrm>
            <a:prstGeom prst="rect">
              <a:avLst/>
            </a:prstGeom>
            <a:noFill/>
          </p:spPr>
          <p:txBody>
            <a:bodyPr wrap="none" lIns="0" tIns="0" rIns="0" bIns="0" rtlCol="0" anchor="ctr" anchorCtr="0">
              <a:spAutoFit/>
            </a:bodyPr>
            <a:lstStyle/>
            <a:p>
              <a:pPr algn="ctr"/>
              <a:r>
                <a:rPr lang="en-US" sz="900" b="1" dirty="0">
                  <a:latin typeface="Arial" panose="020B0604020202020204" pitchFamily="34" charset="0"/>
                  <a:cs typeface="Arial" panose="020B0604020202020204" pitchFamily="34" charset="0"/>
                </a:rPr>
                <a:t>800</a:t>
              </a:r>
            </a:p>
          </p:txBody>
        </p:sp>
        <p:cxnSp>
          <p:nvCxnSpPr>
            <p:cNvPr id="102" name="Straight Connector 101">
              <a:extLst>
                <a:ext uri="{FF2B5EF4-FFF2-40B4-BE49-F238E27FC236}">
                  <a16:creationId xmlns:a16="http://schemas.microsoft.com/office/drawing/2014/main" id="{1E505994-2C32-4A14-85E8-4333B5183167}"/>
                </a:ext>
              </a:extLst>
            </p:cNvPr>
            <p:cNvCxnSpPr/>
            <p:nvPr/>
          </p:nvCxnSpPr>
          <p:spPr>
            <a:xfrm>
              <a:off x="9201150" y="4808390"/>
              <a:ext cx="0" cy="666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DF2F4D05-EAEB-4F54-BF69-5B1B3DD087A3}"/>
                </a:ext>
              </a:extLst>
            </p:cNvPr>
            <p:cNvSpPr txBox="1"/>
            <p:nvPr/>
          </p:nvSpPr>
          <p:spPr>
            <a:xfrm>
              <a:off x="9319657" y="4899071"/>
              <a:ext cx="256481" cy="138499"/>
            </a:xfrm>
            <a:prstGeom prst="rect">
              <a:avLst/>
            </a:prstGeom>
            <a:noFill/>
          </p:spPr>
          <p:txBody>
            <a:bodyPr wrap="none" lIns="0" tIns="0" rIns="0" bIns="0" rtlCol="0" anchor="ctr" anchorCtr="0">
              <a:spAutoFit/>
            </a:bodyPr>
            <a:lstStyle/>
            <a:p>
              <a:pPr algn="ctr"/>
              <a:r>
                <a:rPr lang="en-US" sz="900" b="1" dirty="0">
                  <a:latin typeface="Arial" panose="020B0604020202020204" pitchFamily="34" charset="0"/>
                  <a:cs typeface="Arial" panose="020B0604020202020204" pitchFamily="34" charset="0"/>
                </a:rPr>
                <a:t>1200</a:t>
              </a:r>
            </a:p>
          </p:txBody>
        </p:sp>
        <p:cxnSp>
          <p:nvCxnSpPr>
            <p:cNvPr id="104" name="Straight Connector 103">
              <a:extLst>
                <a:ext uri="{FF2B5EF4-FFF2-40B4-BE49-F238E27FC236}">
                  <a16:creationId xmlns:a16="http://schemas.microsoft.com/office/drawing/2014/main" id="{D98D5469-5B86-48E5-9B18-AAA3FE14138F}"/>
                </a:ext>
              </a:extLst>
            </p:cNvPr>
            <p:cNvCxnSpPr/>
            <p:nvPr/>
          </p:nvCxnSpPr>
          <p:spPr>
            <a:xfrm>
              <a:off x="9446419" y="4808390"/>
              <a:ext cx="0" cy="666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7FEB9CE-E2CE-4FD4-A721-B0A45DE9CADB}"/>
                </a:ext>
              </a:extLst>
            </p:cNvPr>
            <p:cNvSpPr txBox="1"/>
            <p:nvPr/>
          </p:nvSpPr>
          <p:spPr>
            <a:xfrm>
              <a:off x="7063483" y="5244717"/>
              <a:ext cx="2390080" cy="323165"/>
            </a:xfrm>
            <a:prstGeom prst="rect">
              <a:avLst/>
            </a:prstGeom>
            <a:noFill/>
          </p:spPr>
          <p:txBody>
            <a:bodyPr wrap="square" lIns="0" tIns="0" rIns="0" bIns="0" rtlCol="0" anchor="ctr" anchorCtr="0">
              <a:spAutoFit/>
            </a:bodyPr>
            <a:lstStyle/>
            <a:p>
              <a:pPr algn="ctr"/>
              <a:r>
                <a:rPr lang="en-US" sz="800" b="1" dirty="0">
                  <a:latin typeface="Arial" panose="020B0604020202020204" pitchFamily="34" charset="0"/>
                  <a:cs typeface="Arial" panose="020B0604020202020204" pitchFamily="34" charset="0"/>
                </a:rPr>
                <a:t>Shaded region denotes 5%-95% prediction interval</a:t>
              </a:r>
            </a:p>
            <a:p>
              <a:pPr algn="ctr"/>
              <a:endParaRPr lang="en-PH" sz="500" b="1" dirty="0">
                <a:latin typeface="Arial" panose="020B0604020202020204" pitchFamily="34" charset="0"/>
                <a:cs typeface="Arial" panose="020B0604020202020204" pitchFamily="34" charset="0"/>
              </a:endParaRPr>
            </a:p>
          </p:txBody>
        </p:sp>
      </p:grpSp>
      <p:cxnSp>
        <p:nvCxnSpPr>
          <p:cNvPr id="17" name="Straight Connector 16">
            <a:extLst>
              <a:ext uri="{FF2B5EF4-FFF2-40B4-BE49-F238E27FC236}">
                <a16:creationId xmlns:a16="http://schemas.microsoft.com/office/drawing/2014/main" id="{BD602FBE-0A7A-4C39-BB4F-06C390529BC9}"/>
              </a:ext>
            </a:extLst>
          </p:cNvPr>
          <p:cNvCxnSpPr>
            <a:cxnSpLocks/>
          </p:cNvCxnSpPr>
          <p:nvPr/>
        </p:nvCxnSpPr>
        <p:spPr>
          <a:xfrm>
            <a:off x="8767763" y="2095137"/>
            <a:ext cx="0" cy="1190625"/>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904DA3C-0A8D-4FF0-A66A-A9C9EF8B7696}"/>
              </a:ext>
            </a:extLst>
          </p:cNvPr>
          <p:cNvCxnSpPr>
            <a:cxnSpLocks/>
          </p:cNvCxnSpPr>
          <p:nvPr/>
        </p:nvCxnSpPr>
        <p:spPr>
          <a:xfrm>
            <a:off x="9194792" y="3676138"/>
            <a:ext cx="0" cy="1190625"/>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02442BE4-D058-433B-AD22-90E014DDC123}"/>
              </a:ext>
            </a:extLst>
          </p:cNvPr>
          <p:cNvSpPr txBox="1"/>
          <p:nvPr/>
        </p:nvSpPr>
        <p:spPr>
          <a:xfrm>
            <a:off x="414481" y="1147963"/>
            <a:ext cx="4062334"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Population PK modeling with </a:t>
            </a:r>
          </a:p>
          <a:p>
            <a:pPr algn="ctr"/>
            <a:r>
              <a:rPr lang="en-US" sz="1600" b="1" dirty="0" err="1">
                <a:latin typeface="Arial" panose="020B0604020202020204" pitchFamily="34" charset="0"/>
                <a:cs typeface="Arial" panose="020B0604020202020204" pitchFamily="34" charset="0"/>
              </a:rPr>
              <a:t>sabatolimab</a:t>
            </a:r>
            <a:r>
              <a:rPr lang="en-US" sz="1600" b="1" dirty="0">
                <a:latin typeface="Arial" panose="020B0604020202020204" pitchFamily="34" charset="0"/>
                <a:cs typeface="Arial" panose="020B0604020202020204" pitchFamily="34" charset="0"/>
              </a:rPr>
              <a:t> + HMA regimens</a:t>
            </a:r>
            <a:endParaRPr lang="en-US" sz="1600" b="1"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362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Freeform: Shape 103">
            <a:extLst>
              <a:ext uri="{FF2B5EF4-FFF2-40B4-BE49-F238E27FC236}">
                <a16:creationId xmlns:a16="http://schemas.microsoft.com/office/drawing/2014/main" id="{F5CBC22D-3B85-4B39-8E06-04577D94E4FC}"/>
              </a:ext>
            </a:extLst>
          </p:cNvPr>
          <p:cNvSpPr/>
          <p:nvPr/>
        </p:nvSpPr>
        <p:spPr>
          <a:xfrm>
            <a:off x="5972175" y="3681413"/>
            <a:ext cx="2436019" cy="590550"/>
          </a:xfrm>
          <a:custGeom>
            <a:avLst/>
            <a:gdLst>
              <a:gd name="connsiteX0" fmla="*/ 7144 w 2436019"/>
              <a:gd name="connsiteY0" fmla="*/ 0 h 590550"/>
              <a:gd name="connsiteX1" fmla="*/ 230981 w 2436019"/>
              <a:gd name="connsiteY1" fmla="*/ 40481 h 590550"/>
              <a:gd name="connsiteX2" fmla="*/ 619125 w 2436019"/>
              <a:gd name="connsiteY2" fmla="*/ 104775 h 590550"/>
              <a:gd name="connsiteX3" fmla="*/ 888206 w 2436019"/>
              <a:gd name="connsiteY3" fmla="*/ 128587 h 590550"/>
              <a:gd name="connsiteX4" fmla="*/ 1188244 w 2436019"/>
              <a:gd name="connsiteY4" fmla="*/ 130968 h 590550"/>
              <a:gd name="connsiteX5" fmla="*/ 1366838 w 2436019"/>
              <a:gd name="connsiteY5" fmla="*/ 126206 h 590550"/>
              <a:gd name="connsiteX6" fmla="*/ 1743075 w 2436019"/>
              <a:gd name="connsiteY6" fmla="*/ 107156 h 590550"/>
              <a:gd name="connsiteX7" fmla="*/ 2121694 w 2436019"/>
              <a:gd name="connsiteY7" fmla="*/ 88106 h 590550"/>
              <a:gd name="connsiteX8" fmla="*/ 2436019 w 2436019"/>
              <a:gd name="connsiteY8" fmla="*/ 71437 h 590550"/>
              <a:gd name="connsiteX9" fmla="*/ 2436019 w 2436019"/>
              <a:gd name="connsiteY9" fmla="*/ 590550 h 590550"/>
              <a:gd name="connsiteX10" fmla="*/ 2121694 w 2436019"/>
              <a:gd name="connsiteY10" fmla="*/ 516731 h 590550"/>
              <a:gd name="connsiteX11" fmla="*/ 1740694 w 2436019"/>
              <a:gd name="connsiteY11" fmla="*/ 440531 h 590550"/>
              <a:gd name="connsiteX12" fmla="*/ 1371600 w 2436019"/>
              <a:gd name="connsiteY12" fmla="*/ 376237 h 590550"/>
              <a:gd name="connsiteX13" fmla="*/ 1000125 w 2436019"/>
              <a:gd name="connsiteY13" fmla="*/ 319087 h 590550"/>
              <a:gd name="connsiteX14" fmla="*/ 809625 w 2436019"/>
              <a:gd name="connsiteY14" fmla="*/ 292893 h 590550"/>
              <a:gd name="connsiteX15" fmla="*/ 616744 w 2436019"/>
              <a:gd name="connsiteY15" fmla="*/ 283368 h 590550"/>
              <a:gd name="connsiteX16" fmla="*/ 230981 w 2436019"/>
              <a:gd name="connsiteY16" fmla="*/ 290512 h 590550"/>
              <a:gd name="connsiteX17" fmla="*/ 0 w 2436019"/>
              <a:gd name="connsiteY17" fmla="*/ 304800 h 590550"/>
              <a:gd name="connsiteX18" fmla="*/ 7144 w 2436019"/>
              <a:gd name="connsiteY18" fmla="*/ 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36019" h="590550">
                <a:moveTo>
                  <a:pt x="7144" y="0"/>
                </a:moveTo>
                <a:lnTo>
                  <a:pt x="230981" y="40481"/>
                </a:lnTo>
                <a:lnTo>
                  <a:pt x="619125" y="104775"/>
                </a:lnTo>
                <a:lnTo>
                  <a:pt x="888206" y="128587"/>
                </a:lnTo>
                <a:lnTo>
                  <a:pt x="1188244" y="130968"/>
                </a:lnTo>
                <a:lnTo>
                  <a:pt x="1366838" y="126206"/>
                </a:lnTo>
                <a:lnTo>
                  <a:pt x="1743075" y="107156"/>
                </a:lnTo>
                <a:lnTo>
                  <a:pt x="2121694" y="88106"/>
                </a:lnTo>
                <a:lnTo>
                  <a:pt x="2436019" y="71437"/>
                </a:lnTo>
                <a:lnTo>
                  <a:pt x="2436019" y="590550"/>
                </a:lnTo>
                <a:lnTo>
                  <a:pt x="2121694" y="516731"/>
                </a:lnTo>
                <a:lnTo>
                  <a:pt x="1740694" y="440531"/>
                </a:lnTo>
                <a:lnTo>
                  <a:pt x="1371600" y="376237"/>
                </a:lnTo>
                <a:lnTo>
                  <a:pt x="1000125" y="319087"/>
                </a:lnTo>
                <a:lnTo>
                  <a:pt x="809625" y="292893"/>
                </a:lnTo>
                <a:lnTo>
                  <a:pt x="616744" y="283368"/>
                </a:lnTo>
                <a:lnTo>
                  <a:pt x="230981" y="290512"/>
                </a:lnTo>
                <a:lnTo>
                  <a:pt x="0" y="304800"/>
                </a:lnTo>
                <a:lnTo>
                  <a:pt x="7144"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7" name="Group 236">
            <a:extLst>
              <a:ext uri="{FF2B5EF4-FFF2-40B4-BE49-F238E27FC236}">
                <a16:creationId xmlns:a16="http://schemas.microsoft.com/office/drawing/2014/main" id="{6D0DC830-7361-4A02-8074-DA5ADC537681}"/>
              </a:ext>
            </a:extLst>
          </p:cNvPr>
          <p:cNvGrpSpPr/>
          <p:nvPr/>
        </p:nvGrpSpPr>
        <p:grpSpPr>
          <a:xfrm>
            <a:off x="5853112" y="2019300"/>
            <a:ext cx="2681288" cy="2357438"/>
            <a:chOff x="5853112" y="2114550"/>
            <a:chExt cx="2681288" cy="2357438"/>
          </a:xfrm>
        </p:grpSpPr>
        <p:grpSp>
          <p:nvGrpSpPr>
            <p:cNvPr id="90" name="Group 89">
              <a:extLst>
                <a:ext uri="{FF2B5EF4-FFF2-40B4-BE49-F238E27FC236}">
                  <a16:creationId xmlns:a16="http://schemas.microsoft.com/office/drawing/2014/main" id="{4BD6FC0F-DC8F-4BC6-AEAD-1DFC6D611ECA}"/>
                </a:ext>
              </a:extLst>
            </p:cNvPr>
            <p:cNvGrpSpPr/>
            <p:nvPr/>
          </p:nvGrpSpPr>
          <p:grpSpPr>
            <a:xfrm>
              <a:off x="5853112" y="2543176"/>
              <a:ext cx="2681288" cy="1466851"/>
              <a:chOff x="5853112" y="2900363"/>
              <a:chExt cx="76200" cy="1466851"/>
            </a:xfrm>
          </p:grpSpPr>
          <p:cxnSp>
            <p:nvCxnSpPr>
              <p:cNvPr id="91" name="Straight Connector 90">
                <a:extLst>
                  <a:ext uri="{FF2B5EF4-FFF2-40B4-BE49-F238E27FC236}">
                    <a16:creationId xmlns:a16="http://schemas.microsoft.com/office/drawing/2014/main" id="{81331124-6714-4DF0-A02C-D3B54C5C08DE}"/>
                  </a:ext>
                </a:extLst>
              </p:cNvPr>
              <p:cNvCxnSpPr/>
              <p:nvPr/>
            </p:nvCxnSpPr>
            <p:spPr>
              <a:xfrm flipH="1">
                <a:off x="5853112" y="2900363"/>
                <a:ext cx="762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AD3A722-2F94-4FAC-9582-C0F5435045E5}"/>
                  </a:ext>
                </a:extLst>
              </p:cNvPr>
              <p:cNvCxnSpPr/>
              <p:nvPr/>
            </p:nvCxnSpPr>
            <p:spPr>
              <a:xfrm flipH="1">
                <a:off x="5853112" y="3629026"/>
                <a:ext cx="762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E57CB1-8CD7-43E2-90EC-DF380B2E3669}"/>
                  </a:ext>
                </a:extLst>
              </p:cNvPr>
              <p:cNvCxnSpPr/>
              <p:nvPr/>
            </p:nvCxnSpPr>
            <p:spPr>
              <a:xfrm flipH="1">
                <a:off x="5853112" y="4367214"/>
                <a:ext cx="762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37F4B496-A4FF-4EDB-8349-571811B46938}"/>
                </a:ext>
              </a:extLst>
            </p:cNvPr>
            <p:cNvGrpSpPr/>
            <p:nvPr/>
          </p:nvGrpSpPr>
          <p:grpSpPr>
            <a:xfrm>
              <a:off x="5853112" y="2114550"/>
              <a:ext cx="2681288" cy="2357438"/>
              <a:chOff x="5853112" y="2114550"/>
              <a:chExt cx="2681288" cy="2357438"/>
            </a:xfrm>
          </p:grpSpPr>
          <p:grpSp>
            <p:nvGrpSpPr>
              <p:cNvPr id="103" name="Group 102">
                <a:extLst>
                  <a:ext uri="{FF2B5EF4-FFF2-40B4-BE49-F238E27FC236}">
                    <a16:creationId xmlns:a16="http://schemas.microsoft.com/office/drawing/2014/main" id="{4D522C25-3947-4FAC-8C6C-89FA88F29845}"/>
                  </a:ext>
                </a:extLst>
              </p:cNvPr>
              <p:cNvGrpSpPr/>
              <p:nvPr/>
            </p:nvGrpSpPr>
            <p:grpSpPr>
              <a:xfrm>
                <a:off x="5853112" y="2114550"/>
                <a:ext cx="2681288" cy="2357438"/>
                <a:chOff x="5853112" y="2114550"/>
                <a:chExt cx="2681288" cy="2357438"/>
              </a:xfrm>
            </p:grpSpPr>
            <p:grpSp>
              <p:nvGrpSpPr>
                <p:cNvPr id="89" name="Group 88">
                  <a:extLst>
                    <a:ext uri="{FF2B5EF4-FFF2-40B4-BE49-F238E27FC236}">
                      <a16:creationId xmlns:a16="http://schemas.microsoft.com/office/drawing/2014/main" id="{0892A785-25D6-4AB4-94AA-3F61BEC3B948}"/>
                    </a:ext>
                  </a:extLst>
                </p:cNvPr>
                <p:cNvGrpSpPr/>
                <p:nvPr/>
              </p:nvGrpSpPr>
              <p:grpSpPr>
                <a:xfrm>
                  <a:off x="5853112" y="2181225"/>
                  <a:ext cx="2681288" cy="2185989"/>
                  <a:chOff x="5853112" y="2181225"/>
                  <a:chExt cx="76200" cy="2185989"/>
                </a:xfrm>
              </p:grpSpPr>
              <p:cxnSp>
                <p:nvCxnSpPr>
                  <p:cNvPr id="85" name="Straight Connector 84">
                    <a:extLst>
                      <a:ext uri="{FF2B5EF4-FFF2-40B4-BE49-F238E27FC236}">
                        <a16:creationId xmlns:a16="http://schemas.microsoft.com/office/drawing/2014/main" id="{2431B7CB-83AE-4695-9EB8-FD8F46902A3F}"/>
                      </a:ext>
                    </a:extLst>
                  </p:cNvPr>
                  <p:cNvCxnSpPr/>
                  <p:nvPr/>
                </p:nvCxnSpPr>
                <p:spPr>
                  <a:xfrm flipH="1">
                    <a:off x="5853112" y="2900363"/>
                    <a:ext cx="762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C346703-228A-439A-AF95-DDCD7DC87ACF}"/>
                      </a:ext>
                    </a:extLst>
                  </p:cNvPr>
                  <p:cNvCxnSpPr/>
                  <p:nvPr/>
                </p:nvCxnSpPr>
                <p:spPr>
                  <a:xfrm flipH="1">
                    <a:off x="5853112" y="2181225"/>
                    <a:ext cx="762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BAF3A3C-1CA2-4C67-BC0C-6DE37E8579A1}"/>
                      </a:ext>
                    </a:extLst>
                  </p:cNvPr>
                  <p:cNvCxnSpPr/>
                  <p:nvPr/>
                </p:nvCxnSpPr>
                <p:spPr>
                  <a:xfrm flipH="1">
                    <a:off x="5853112" y="3629026"/>
                    <a:ext cx="762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5922FBA-F6D1-4DD1-BC15-FE89DABD86D0}"/>
                      </a:ext>
                    </a:extLst>
                  </p:cNvPr>
                  <p:cNvCxnSpPr/>
                  <p:nvPr/>
                </p:nvCxnSpPr>
                <p:spPr>
                  <a:xfrm flipH="1">
                    <a:off x="5853112" y="4367214"/>
                    <a:ext cx="762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95" name="Straight Connector 94">
                  <a:extLst>
                    <a:ext uri="{FF2B5EF4-FFF2-40B4-BE49-F238E27FC236}">
                      <a16:creationId xmlns:a16="http://schemas.microsoft.com/office/drawing/2014/main" id="{9987FDC6-A764-4A9E-B50E-4D1775B5FDE2}"/>
                    </a:ext>
                  </a:extLst>
                </p:cNvPr>
                <p:cNvCxnSpPr/>
                <p:nvPr/>
              </p:nvCxnSpPr>
              <p:spPr>
                <a:xfrm>
                  <a:off x="6210301" y="2114550"/>
                  <a:ext cx="0" cy="235743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98A3AA4-C416-4A14-BC5A-115E86865096}"/>
                    </a:ext>
                  </a:extLst>
                </p:cNvPr>
                <p:cNvCxnSpPr/>
                <p:nvPr/>
              </p:nvCxnSpPr>
              <p:spPr>
                <a:xfrm>
                  <a:off x="6591301" y="2114550"/>
                  <a:ext cx="0" cy="235743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ACA288D-7CAC-4EA1-AC79-953CCAA0B5A5}"/>
                    </a:ext>
                  </a:extLst>
                </p:cNvPr>
                <p:cNvCxnSpPr/>
                <p:nvPr/>
              </p:nvCxnSpPr>
              <p:spPr>
                <a:xfrm>
                  <a:off x="6962776" y="2114550"/>
                  <a:ext cx="0" cy="235743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2C694F-9C1A-42CA-A786-2B3E27B215D7}"/>
                    </a:ext>
                  </a:extLst>
                </p:cNvPr>
                <p:cNvCxnSpPr/>
                <p:nvPr/>
              </p:nvCxnSpPr>
              <p:spPr>
                <a:xfrm>
                  <a:off x="7343776" y="2114550"/>
                  <a:ext cx="0" cy="235743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99" name="Straight Connector 98">
                <a:extLst>
                  <a:ext uri="{FF2B5EF4-FFF2-40B4-BE49-F238E27FC236}">
                    <a16:creationId xmlns:a16="http://schemas.microsoft.com/office/drawing/2014/main" id="{AA655440-AA65-4D02-A608-03DE4F95CBF8}"/>
                  </a:ext>
                </a:extLst>
              </p:cNvPr>
              <p:cNvCxnSpPr/>
              <p:nvPr/>
            </p:nvCxnSpPr>
            <p:spPr>
              <a:xfrm>
                <a:off x="7710489" y="2114550"/>
                <a:ext cx="0" cy="235743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764CA91-9BDC-4AE0-9F9E-C28A00F1B7C2}"/>
                  </a:ext>
                </a:extLst>
              </p:cNvPr>
              <p:cNvCxnSpPr/>
              <p:nvPr/>
            </p:nvCxnSpPr>
            <p:spPr>
              <a:xfrm>
                <a:off x="8091489" y="2114550"/>
                <a:ext cx="0" cy="235743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35AFC4F-52A7-4424-B9E7-D59D09144A65}"/>
                  </a:ext>
                </a:extLst>
              </p:cNvPr>
              <p:cNvCxnSpPr/>
              <p:nvPr/>
            </p:nvCxnSpPr>
            <p:spPr>
              <a:xfrm>
                <a:off x="8472489" y="2114550"/>
                <a:ext cx="0" cy="235743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6" name="Straight Connector 105">
            <a:extLst>
              <a:ext uri="{FF2B5EF4-FFF2-40B4-BE49-F238E27FC236}">
                <a16:creationId xmlns:a16="http://schemas.microsoft.com/office/drawing/2014/main" id="{6D4F03DC-5EF0-45A9-838D-91D7B8C94599}"/>
              </a:ext>
            </a:extLst>
          </p:cNvPr>
          <p:cNvCxnSpPr/>
          <p:nvPr/>
        </p:nvCxnSpPr>
        <p:spPr>
          <a:xfrm flipH="1" flipV="1">
            <a:off x="5981700" y="3829050"/>
            <a:ext cx="2428875" cy="1785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24724C09-3B3D-4DEE-AFFA-A0805B50886E}"/>
              </a:ext>
            </a:extLst>
          </p:cNvPr>
          <p:cNvSpPr>
            <a:spLocks noGrp="1"/>
          </p:cNvSpPr>
          <p:nvPr>
            <p:ph type="sldNum" sz="quarter" idx="12"/>
          </p:nvPr>
        </p:nvSpPr>
        <p:spPr/>
        <p:txBody>
          <a:bodyPr/>
          <a:lstStyle/>
          <a:p>
            <a:fld id="{DA69A137-6BDB-47B4-8B9B-30BE2E63C07B}" type="slidenum">
              <a:rPr lang="en-US" smtClean="0"/>
              <a:pPr/>
              <a:t>9</a:t>
            </a:fld>
            <a:endParaRPr lang="en-US" dirty="0"/>
          </a:p>
        </p:txBody>
      </p:sp>
      <p:sp>
        <p:nvSpPr>
          <p:cNvPr id="8" name="Title 7">
            <a:extLst>
              <a:ext uri="{FF2B5EF4-FFF2-40B4-BE49-F238E27FC236}">
                <a16:creationId xmlns:a16="http://schemas.microsoft.com/office/drawing/2014/main" id="{8FE98195-B39C-46F0-AE26-FBFE92E8FF77}"/>
              </a:ext>
            </a:extLst>
          </p:cNvPr>
          <p:cNvSpPr>
            <a:spLocks noGrp="1"/>
          </p:cNvSpPr>
          <p:nvPr>
            <p:ph type="title"/>
          </p:nvPr>
        </p:nvSpPr>
        <p:spPr/>
        <p:txBody>
          <a:bodyPr>
            <a:noAutofit/>
          </a:bodyPr>
          <a:lstStyle/>
          <a:p>
            <a:r>
              <a:rPr lang="en-US" sz="2600" dirty="0"/>
              <a:t>PK Exposure-Response Analyses With </a:t>
            </a:r>
            <a:r>
              <a:rPr lang="en-US" sz="2600" dirty="0" err="1"/>
              <a:t>Sabatolimab</a:t>
            </a:r>
            <a:r>
              <a:rPr lang="en-US" sz="2600" dirty="0"/>
              <a:t> + HMA Showed Similar Safety and Efficacy Across </a:t>
            </a:r>
            <a:r>
              <a:rPr lang="en-US" sz="2600" dirty="0" err="1"/>
              <a:t>Sabatolimab</a:t>
            </a:r>
            <a:r>
              <a:rPr lang="en-US" sz="2600" dirty="0"/>
              <a:t> Exposure Levels</a:t>
            </a:r>
          </a:p>
        </p:txBody>
      </p:sp>
      <p:sp>
        <p:nvSpPr>
          <p:cNvPr id="2" name="Footer Placeholder 1">
            <a:extLst>
              <a:ext uri="{FF2B5EF4-FFF2-40B4-BE49-F238E27FC236}">
                <a16:creationId xmlns:a16="http://schemas.microsoft.com/office/drawing/2014/main" id="{65D52EE9-4C93-4A3C-934D-98E957A8BB79}"/>
              </a:ext>
            </a:extLst>
          </p:cNvPr>
          <p:cNvSpPr>
            <a:spLocks noGrp="1"/>
          </p:cNvSpPr>
          <p:nvPr>
            <p:ph type="ftr" sz="quarter" idx="3"/>
          </p:nvPr>
        </p:nvSpPr>
        <p:spPr/>
        <p:txBody>
          <a:bodyPr/>
          <a:lstStyle/>
          <a:p>
            <a:pPr marL="11113" defTabSz="914377"/>
            <a:r>
              <a:rPr lang="en-PH" sz="800" baseline="30000" dirty="0" err="1">
                <a:cs typeface="Calibri" panose="020F0502020204030204" pitchFamily="34" charset="0"/>
              </a:rPr>
              <a:t>a</a:t>
            </a:r>
            <a:r>
              <a:rPr lang="en-PH" sz="800" dirty="0" err="1">
                <a:cs typeface="Calibri" panose="020F0502020204030204" pitchFamily="34" charset="0"/>
              </a:rPr>
              <a:t>Includes</a:t>
            </a:r>
            <a:r>
              <a:rPr lang="en-PH" sz="800" dirty="0">
                <a:cs typeface="Calibri" panose="020F0502020204030204" pitchFamily="34" charset="0"/>
              </a:rPr>
              <a:t> patients with </a:t>
            </a:r>
            <a:r>
              <a:rPr lang="en-PH" sz="800" dirty="0" err="1">
                <a:cs typeface="Calibri" panose="020F0502020204030204" pitchFamily="34" charset="0"/>
              </a:rPr>
              <a:t>vHR</a:t>
            </a:r>
            <a:r>
              <a:rPr lang="en-PH" sz="800" dirty="0">
                <a:cs typeface="Calibri" panose="020F0502020204030204" pitchFamily="34" charset="0"/>
              </a:rPr>
              <a:t>/HR-MDS, CMML, or AML who were treated with sabatolimab + HMA.</a:t>
            </a:r>
          </a:p>
          <a:p>
            <a:pPr marL="11113" defTabSz="914377"/>
            <a:r>
              <a:rPr lang="en-PH" sz="800" dirty="0">
                <a:cs typeface="Calibri" panose="020F0502020204030204" pitchFamily="34" charset="0"/>
              </a:rPr>
              <a:t>CR, complete remission; CRi, CR with incomplete hematologic recovery; mCR, marrow CR; PR, partial remission.</a:t>
            </a:r>
          </a:p>
        </p:txBody>
      </p:sp>
      <p:sp>
        <p:nvSpPr>
          <p:cNvPr id="10" name="Content Placeholder 2">
            <a:extLst>
              <a:ext uri="{FF2B5EF4-FFF2-40B4-BE49-F238E27FC236}">
                <a16:creationId xmlns:a16="http://schemas.microsoft.com/office/drawing/2014/main" id="{9DB247AA-A16B-429E-BE56-4AF63F9229B2}"/>
              </a:ext>
            </a:extLst>
          </p:cNvPr>
          <p:cNvSpPr txBox="1">
            <a:spLocks/>
          </p:cNvSpPr>
          <p:nvPr/>
        </p:nvSpPr>
        <p:spPr>
          <a:xfrm>
            <a:off x="5772150" y="5112560"/>
            <a:ext cx="5940423" cy="1261913"/>
          </a:xfrm>
          <a:prstGeom prst="rect">
            <a:avLst/>
          </a:prstGeom>
        </p:spPr>
        <p:txBody>
          <a:bodyPr>
            <a:noAutofit/>
          </a:bodyPr>
          <a:lstStyle>
            <a:lvl1pPr marL="228600" indent="-228600" algn="l" defTabSz="914400" rtl="0" eaLnBrk="1" latinLnBrk="0" hangingPunct="1">
              <a:lnSpc>
                <a:spcPct val="100000"/>
              </a:lnSpc>
              <a:spcBef>
                <a:spcPts val="1200"/>
              </a:spcBef>
              <a:buClr>
                <a:schemeClr val="accent4"/>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1200"/>
              </a:spcBef>
              <a:buClr>
                <a:schemeClr val="accent4"/>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1200"/>
              </a:spcBef>
              <a:buClr>
                <a:schemeClr val="accent4"/>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12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12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4950" indent="-234950">
              <a:spcBef>
                <a:spcPts val="0"/>
              </a:spcBef>
            </a:pPr>
            <a:r>
              <a:rPr lang="en-US" sz="1500" b="1" dirty="0"/>
              <a:t>No relationship</a:t>
            </a:r>
            <a:r>
              <a:rPr lang="en-US" sz="1500" dirty="0"/>
              <a:t> between steady-state C</a:t>
            </a:r>
            <a:r>
              <a:rPr lang="en-US" sz="1500" baseline="-25000" dirty="0"/>
              <a:t>trough</a:t>
            </a:r>
            <a:r>
              <a:rPr lang="en-US" sz="1500" dirty="0"/>
              <a:t> or C</a:t>
            </a:r>
            <a:r>
              <a:rPr lang="en-US" sz="1500" baseline="-25000" dirty="0"/>
              <a:t>avg</a:t>
            </a:r>
            <a:r>
              <a:rPr lang="en-US" sz="1500" dirty="0"/>
              <a:t> and % blast cell reduction or clinical benefit (ie, CR, mCR, CRi, and PR)</a:t>
            </a:r>
            <a:endParaRPr lang="en-PH" sz="1500" dirty="0"/>
          </a:p>
        </p:txBody>
      </p:sp>
      <p:sp>
        <p:nvSpPr>
          <p:cNvPr id="11" name="TextBox 10">
            <a:extLst>
              <a:ext uri="{FF2B5EF4-FFF2-40B4-BE49-F238E27FC236}">
                <a16:creationId xmlns:a16="http://schemas.microsoft.com/office/drawing/2014/main" id="{6046ACC1-2204-418D-B952-3C61E95FAA40}"/>
              </a:ext>
            </a:extLst>
          </p:cNvPr>
          <p:cNvSpPr txBox="1"/>
          <p:nvPr/>
        </p:nvSpPr>
        <p:spPr>
          <a:xfrm>
            <a:off x="5853919" y="1271325"/>
            <a:ext cx="5329371" cy="307777"/>
          </a:xfrm>
          <a:prstGeom prst="rect">
            <a:avLst/>
          </a:prstGeom>
          <a:solidFill>
            <a:schemeClr val="bg1"/>
          </a:solidFill>
        </p:spPr>
        <p:txBody>
          <a:bodyPr wrap="square" rtlCol="0">
            <a:spAutoFit/>
          </a:bodyPr>
          <a:lstStyle/>
          <a:p>
            <a:pPr algn="ctr"/>
            <a:r>
              <a:rPr lang="en-US" sz="1400" b="1" dirty="0">
                <a:latin typeface="Arial" panose="020B0604020202020204" pitchFamily="34" charset="0"/>
                <a:cs typeface="Arial" panose="020B0604020202020204" pitchFamily="34" charset="0"/>
              </a:rPr>
              <a:t>PK exposure-efficacy relationship (n=92</a:t>
            </a:r>
            <a:r>
              <a:rPr lang="en-US" sz="1400" b="1" baseline="30000" dirty="0">
                <a:latin typeface="Arial" panose="020B0604020202020204" pitchFamily="34" charset="0"/>
                <a:cs typeface="Arial" panose="020B0604020202020204" pitchFamily="34" charset="0"/>
              </a:rPr>
              <a:t>a</a:t>
            </a:r>
            <a:r>
              <a:rPr lang="en-US" sz="1400" b="1" dirty="0">
                <a:latin typeface="Arial" panose="020B0604020202020204" pitchFamily="34" charset="0"/>
                <a:cs typeface="Arial" panose="020B0604020202020204" pitchFamily="34" charset="0"/>
              </a:rPr>
              <a:t>)</a:t>
            </a:r>
            <a:endParaRPr lang="en-PH" sz="1400" b="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C218AAF-3EAE-4505-9CBD-BC22A2DB79A2}"/>
              </a:ext>
            </a:extLst>
          </p:cNvPr>
          <p:cNvSpPr txBox="1"/>
          <p:nvPr/>
        </p:nvSpPr>
        <p:spPr>
          <a:xfrm>
            <a:off x="468460" y="1273864"/>
            <a:ext cx="4718652" cy="307777"/>
          </a:xfrm>
          <a:prstGeom prst="rect">
            <a:avLst/>
          </a:prstGeom>
          <a:solidFill>
            <a:schemeClr val="bg1"/>
          </a:solidFill>
        </p:spPr>
        <p:txBody>
          <a:bodyPr wrap="square" rtlCol="0">
            <a:spAutoFit/>
          </a:bodyPr>
          <a:lstStyle/>
          <a:p>
            <a:pPr algn="ctr"/>
            <a:r>
              <a:rPr lang="en-US" sz="1400" b="1" dirty="0">
                <a:latin typeface="Arial" panose="020B0604020202020204" pitchFamily="34" charset="0"/>
                <a:cs typeface="Arial" panose="020B0604020202020204" pitchFamily="34" charset="0"/>
              </a:rPr>
              <a:t>PK exposure-AE relationship (n=102</a:t>
            </a:r>
            <a:r>
              <a:rPr lang="en-US" sz="1400" b="1" baseline="30000" dirty="0">
                <a:latin typeface="Arial" panose="020B0604020202020204" pitchFamily="34" charset="0"/>
                <a:cs typeface="Arial" panose="020B0604020202020204" pitchFamily="34" charset="0"/>
              </a:rPr>
              <a:t>a</a:t>
            </a:r>
            <a:r>
              <a:rPr lang="en-US" sz="1400" b="1" dirty="0">
                <a:latin typeface="Arial" panose="020B0604020202020204" pitchFamily="34" charset="0"/>
                <a:cs typeface="Arial" panose="020B0604020202020204" pitchFamily="34" charset="0"/>
              </a:rPr>
              <a:t>)</a:t>
            </a:r>
            <a:endParaRPr lang="en-PH" sz="1400" b="1"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AA15B0C-C829-4F7B-83D9-47CA02F2B4E8}"/>
              </a:ext>
            </a:extLst>
          </p:cNvPr>
          <p:cNvSpPr txBox="1"/>
          <p:nvPr/>
        </p:nvSpPr>
        <p:spPr>
          <a:xfrm rot="16200000">
            <a:off x="4368249" y="3060032"/>
            <a:ext cx="2016493" cy="400110"/>
          </a:xfrm>
          <a:prstGeom prst="rect">
            <a:avLst/>
          </a:prstGeom>
          <a:solidFill>
            <a:schemeClr val="bg1"/>
          </a:solidFill>
        </p:spPr>
        <p:txBody>
          <a:bodyPr wrap="square" rtlCol="0">
            <a:spAutoFit/>
          </a:bodyPr>
          <a:lstStyle/>
          <a:p>
            <a:pPr algn="ctr"/>
            <a:r>
              <a:rPr lang="en-US" sz="1000" b="1" dirty="0">
                <a:latin typeface="Arial" panose="020B0604020202020204" pitchFamily="34" charset="0"/>
                <a:cs typeface="Arial" panose="020B0604020202020204" pitchFamily="34" charset="0"/>
              </a:rPr>
              <a:t>Best % reduction in bone marrow blasts</a:t>
            </a:r>
            <a:endParaRPr lang="en-PH" sz="1000" b="1"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AEA916B3-EF52-48D0-9D53-C5B471E91124}"/>
              </a:ext>
            </a:extLst>
          </p:cNvPr>
          <p:cNvSpPr txBox="1"/>
          <p:nvPr/>
        </p:nvSpPr>
        <p:spPr>
          <a:xfrm>
            <a:off x="5987469" y="4579030"/>
            <a:ext cx="2421653" cy="246221"/>
          </a:xfrm>
          <a:prstGeom prst="rect">
            <a:avLst/>
          </a:prstGeom>
          <a:solidFill>
            <a:schemeClr val="bg1"/>
          </a:solidFill>
        </p:spPr>
        <p:txBody>
          <a:bodyPr wrap="square" rtlCol="0">
            <a:spAutoFit/>
          </a:bodyPr>
          <a:lstStyle/>
          <a:p>
            <a:pPr algn="ctr"/>
            <a:r>
              <a:rPr lang="en-US" sz="1000" b="1" dirty="0">
                <a:latin typeface="Arial" panose="020B0604020202020204" pitchFamily="34" charset="0"/>
                <a:cs typeface="Arial" panose="020B0604020202020204" pitchFamily="34" charset="0"/>
              </a:rPr>
              <a:t>C</a:t>
            </a:r>
            <a:r>
              <a:rPr lang="en-US" sz="1000" b="1" baseline="-25000" dirty="0">
                <a:latin typeface="Arial" panose="020B0604020202020204" pitchFamily="34" charset="0"/>
                <a:cs typeface="Arial" panose="020B0604020202020204" pitchFamily="34" charset="0"/>
              </a:rPr>
              <a:t>trough</a:t>
            </a:r>
            <a:r>
              <a:rPr lang="en-US" sz="1000" b="1" dirty="0">
                <a:latin typeface="Arial" panose="020B0604020202020204" pitchFamily="34" charset="0"/>
                <a:cs typeface="Arial" panose="020B0604020202020204" pitchFamily="34" charset="0"/>
              </a:rPr>
              <a:t> at steady state (µg/mL)</a:t>
            </a:r>
            <a:endParaRPr lang="en-PH" sz="1000" b="1"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8E4B9550-6E3B-43EB-9807-86FA5203FDC2}"/>
              </a:ext>
            </a:extLst>
          </p:cNvPr>
          <p:cNvSpPr txBox="1"/>
          <p:nvPr/>
        </p:nvSpPr>
        <p:spPr>
          <a:xfrm>
            <a:off x="6083053" y="1749898"/>
            <a:ext cx="5192817"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     AML       MDS/CMML	Sabatolimab + decitabine        Sabatolimab + azacitidine</a:t>
            </a:r>
            <a:endParaRPr lang="en-PH" sz="900"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EFDD30A0-2DA5-4BB8-BD21-35A2A3488DF4}"/>
              </a:ext>
            </a:extLst>
          </p:cNvPr>
          <p:cNvSpPr/>
          <p:nvPr/>
        </p:nvSpPr>
        <p:spPr>
          <a:xfrm>
            <a:off x="6290664" y="1821686"/>
            <a:ext cx="108265" cy="108265"/>
          </a:xfrm>
          <a:prstGeom prst="ellipse">
            <a:avLst/>
          </a:prstGeom>
          <a:solidFill>
            <a:srgbClr val="F85E56"/>
          </a:solidFill>
          <a:ln>
            <a:solidFill>
              <a:srgbClr val="F85E5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H" sz="2400" dirty="0"/>
          </a:p>
        </p:txBody>
      </p:sp>
      <p:sp>
        <p:nvSpPr>
          <p:cNvPr id="24" name="Oval 23">
            <a:extLst>
              <a:ext uri="{FF2B5EF4-FFF2-40B4-BE49-F238E27FC236}">
                <a16:creationId xmlns:a16="http://schemas.microsoft.com/office/drawing/2014/main" id="{CEA323E6-9088-43B0-99DB-B8212060FBF7}"/>
              </a:ext>
            </a:extLst>
          </p:cNvPr>
          <p:cNvSpPr/>
          <p:nvPr/>
        </p:nvSpPr>
        <p:spPr>
          <a:xfrm>
            <a:off x="6797441" y="1817534"/>
            <a:ext cx="108265" cy="108265"/>
          </a:xfrm>
          <a:prstGeom prst="ellipse">
            <a:avLst/>
          </a:prstGeom>
          <a:solidFill>
            <a:srgbClr val="00B4BB"/>
          </a:solidFill>
          <a:ln>
            <a:solidFill>
              <a:srgbClr val="00B4B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H" sz="2400" dirty="0"/>
          </a:p>
        </p:txBody>
      </p:sp>
      <p:sp>
        <p:nvSpPr>
          <p:cNvPr id="25" name="Isosceles Triangle 24">
            <a:extLst>
              <a:ext uri="{FF2B5EF4-FFF2-40B4-BE49-F238E27FC236}">
                <a16:creationId xmlns:a16="http://schemas.microsoft.com/office/drawing/2014/main" id="{A5007A15-78B4-4ED6-808F-79870DD8D095}"/>
              </a:ext>
            </a:extLst>
          </p:cNvPr>
          <p:cNvSpPr/>
          <p:nvPr/>
        </p:nvSpPr>
        <p:spPr>
          <a:xfrm>
            <a:off x="7985929" y="1829134"/>
            <a:ext cx="108265" cy="108265"/>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H" sz="2400" dirty="0"/>
          </a:p>
        </p:txBody>
      </p:sp>
      <p:sp>
        <p:nvSpPr>
          <p:cNvPr id="26" name="Oval 25">
            <a:extLst>
              <a:ext uri="{FF2B5EF4-FFF2-40B4-BE49-F238E27FC236}">
                <a16:creationId xmlns:a16="http://schemas.microsoft.com/office/drawing/2014/main" id="{C76A4CD0-8CF6-4F84-A832-DFEA1EA68468}"/>
              </a:ext>
            </a:extLst>
          </p:cNvPr>
          <p:cNvSpPr/>
          <p:nvPr/>
        </p:nvSpPr>
        <p:spPr>
          <a:xfrm>
            <a:off x="9572930" y="1817533"/>
            <a:ext cx="108265" cy="108265"/>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H" sz="2400" dirty="0"/>
          </a:p>
        </p:txBody>
      </p:sp>
      <p:sp>
        <p:nvSpPr>
          <p:cNvPr id="33" name="Content Placeholder 2">
            <a:extLst>
              <a:ext uri="{FF2B5EF4-FFF2-40B4-BE49-F238E27FC236}">
                <a16:creationId xmlns:a16="http://schemas.microsoft.com/office/drawing/2014/main" id="{1F1D3008-F86A-45D6-9DDE-FE8A54930C74}"/>
              </a:ext>
            </a:extLst>
          </p:cNvPr>
          <p:cNvSpPr txBox="1">
            <a:spLocks/>
          </p:cNvSpPr>
          <p:nvPr/>
        </p:nvSpPr>
        <p:spPr>
          <a:xfrm>
            <a:off x="638157" y="5142195"/>
            <a:ext cx="4855298" cy="1095093"/>
          </a:xfrm>
          <a:prstGeom prst="rect">
            <a:avLst/>
          </a:prstGeom>
        </p:spPr>
        <p:txBody>
          <a:bodyPr vert="horz" lIns="0" tIns="0" rIns="0" bIns="0" spcCol="182880" rtlCol="0">
            <a:normAutofit/>
          </a:bodyPr>
          <a:lstStyle>
            <a:lvl1pPr marL="341313" indent="-341313" algn="l" defTabSz="914400" rtl="0" eaLnBrk="1" latinLnBrk="0" hangingPunct="1">
              <a:spcBef>
                <a:spcPts val="900"/>
              </a:spcBef>
              <a:buClrTx/>
              <a:buSzPct val="100000"/>
              <a:buFont typeface="+mj-lt"/>
              <a:buAutoNum type="arabicPeriod"/>
              <a:tabLst>
                <a:tab pos="3998913" algn="r"/>
                <a:tab pos="8229600" algn="r"/>
              </a:tabLst>
              <a:defRPr sz="1800" b="0" i="0" kern="1200" spc="0" baseline="0">
                <a:solidFill>
                  <a:schemeClr val="tx1"/>
                </a:solidFill>
                <a:latin typeface="+mn-lt"/>
                <a:ea typeface="+mn-ea"/>
                <a:cs typeface="+mn-cs"/>
              </a:defRPr>
            </a:lvl1pPr>
            <a:lvl2pPr marL="574675" indent="-233363"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801688" indent="-227013"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1028700" indent="-227013"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2573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latin typeface="Arial" panose="020B0604020202020204" pitchFamily="34" charset="0"/>
                <a:cs typeface="Arial" panose="020B0604020202020204" pitchFamily="34" charset="0"/>
              </a:rPr>
              <a:t>Patients were categorized into 4 exposure quartiles based on steady-state C</a:t>
            </a:r>
            <a:r>
              <a:rPr lang="en-US" sz="1500" baseline="-25000" dirty="0">
                <a:latin typeface="Arial" panose="020B0604020202020204" pitchFamily="34" charset="0"/>
                <a:cs typeface="Arial" panose="020B0604020202020204" pitchFamily="34" charset="0"/>
              </a:rPr>
              <a:t>max</a:t>
            </a:r>
            <a:r>
              <a:rPr lang="en-US" sz="1500" dirty="0">
                <a:latin typeface="Arial" panose="020B0604020202020204" pitchFamily="34" charset="0"/>
                <a:cs typeface="Arial" panose="020B0604020202020204" pitchFamily="34" charset="0"/>
              </a:rPr>
              <a:t> and C</a:t>
            </a:r>
            <a:r>
              <a:rPr lang="en-US" sz="1500" baseline="-25000" dirty="0">
                <a:latin typeface="Arial" panose="020B0604020202020204" pitchFamily="34" charset="0"/>
                <a:cs typeface="Arial" panose="020B0604020202020204" pitchFamily="34" charset="0"/>
              </a:rPr>
              <a:t>avg</a:t>
            </a:r>
          </a:p>
          <a:p>
            <a:pPr marL="234950" indent="-234950">
              <a:spcBef>
                <a:spcPts val="0"/>
              </a:spcBef>
              <a:buClr>
                <a:schemeClr val="accent4"/>
              </a:buClr>
              <a:buFont typeface="Arial" panose="020B0604020202020204" pitchFamily="34" charset="0"/>
              <a:buChar char="•"/>
            </a:pPr>
            <a:r>
              <a:rPr lang="en-US" sz="1500" b="1" dirty="0">
                <a:latin typeface="Arial" panose="020B0604020202020204" pitchFamily="34" charset="0"/>
                <a:cs typeface="Arial" panose="020B0604020202020204" pitchFamily="34" charset="0"/>
              </a:rPr>
              <a:t>No</a:t>
            </a:r>
            <a:r>
              <a:rPr lang="en-US" sz="1500" dirty="0">
                <a:latin typeface="Arial" panose="020B0604020202020204" pitchFamily="34" charset="0"/>
                <a:cs typeface="Arial" panose="020B0604020202020204" pitchFamily="34" charset="0"/>
              </a:rPr>
              <a:t> </a:t>
            </a:r>
            <a:r>
              <a:rPr lang="en-US" sz="1500" b="1" dirty="0">
                <a:latin typeface="Arial" panose="020B0604020202020204" pitchFamily="34" charset="0"/>
                <a:cs typeface="Arial" panose="020B0604020202020204" pitchFamily="34" charset="0"/>
              </a:rPr>
              <a:t>relationship</a:t>
            </a:r>
            <a:r>
              <a:rPr lang="en-US" sz="1500" dirty="0">
                <a:latin typeface="Arial" panose="020B0604020202020204" pitchFamily="34" charset="0"/>
                <a:cs typeface="Arial" panose="020B0604020202020204" pitchFamily="34" charset="0"/>
              </a:rPr>
              <a:t> between steady-state </a:t>
            </a:r>
            <a:r>
              <a:rPr lang="en-US" sz="1500" dirty="0" err="1">
                <a:latin typeface="Arial" panose="020B0604020202020204" pitchFamily="34" charset="0"/>
                <a:cs typeface="Arial" panose="020B0604020202020204" pitchFamily="34" charset="0"/>
              </a:rPr>
              <a:t>C</a:t>
            </a:r>
            <a:r>
              <a:rPr lang="en-US" sz="1500" baseline="-25000" dirty="0" err="1">
                <a:latin typeface="Arial" panose="020B0604020202020204" pitchFamily="34" charset="0"/>
                <a:cs typeface="Arial" panose="020B0604020202020204" pitchFamily="34" charset="0"/>
              </a:rPr>
              <a:t>max</a:t>
            </a:r>
            <a:r>
              <a:rPr lang="en-US" sz="1500" dirty="0">
                <a:latin typeface="Arial" panose="020B0604020202020204" pitchFamily="34" charset="0"/>
                <a:cs typeface="Arial" panose="020B0604020202020204" pitchFamily="34" charset="0"/>
              </a:rPr>
              <a:t> </a:t>
            </a:r>
            <a:br>
              <a:rPr lang="en-US" sz="1500" dirty="0">
                <a:latin typeface="Arial" panose="020B0604020202020204" pitchFamily="34" charset="0"/>
                <a:cs typeface="Arial" panose="020B0604020202020204" pitchFamily="34" charset="0"/>
              </a:rPr>
            </a:br>
            <a:r>
              <a:rPr lang="en-US" sz="1500" dirty="0">
                <a:latin typeface="Arial" panose="020B0604020202020204" pitchFamily="34" charset="0"/>
                <a:cs typeface="Arial" panose="020B0604020202020204" pitchFamily="34" charset="0"/>
              </a:rPr>
              <a:t>or C</a:t>
            </a:r>
            <a:r>
              <a:rPr lang="en-US" sz="1500" baseline="-25000" dirty="0">
                <a:latin typeface="Arial" panose="020B0604020202020204" pitchFamily="34" charset="0"/>
                <a:cs typeface="Arial" panose="020B0604020202020204" pitchFamily="34" charset="0"/>
              </a:rPr>
              <a:t>avg</a:t>
            </a:r>
            <a:r>
              <a:rPr lang="en-US" sz="1500" dirty="0">
                <a:latin typeface="Arial" panose="020B0604020202020204" pitchFamily="34" charset="0"/>
                <a:cs typeface="Arial" panose="020B0604020202020204" pitchFamily="34" charset="0"/>
              </a:rPr>
              <a:t> and treatment-related AEs</a:t>
            </a:r>
            <a:endParaRPr lang="en-PH" sz="1500" dirty="0">
              <a:latin typeface="Arial" panose="020B0604020202020204" pitchFamily="34" charset="0"/>
              <a:cs typeface="Arial" panose="020B0604020202020204" pitchFamily="34" charset="0"/>
            </a:endParaRPr>
          </a:p>
        </p:txBody>
      </p:sp>
      <p:grpSp>
        <p:nvGrpSpPr>
          <p:cNvPr id="228" name="Group 227">
            <a:extLst>
              <a:ext uri="{FF2B5EF4-FFF2-40B4-BE49-F238E27FC236}">
                <a16:creationId xmlns:a16="http://schemas.microsoft.com/office/drawing/2014/main" id="{717822AB-E336-410D-9F66-FD11749811F2}"/>
              </a:ext>
            </a:extLst>
          </p:cNvPr>
          <p:cNvGrpSpPr/>
          <p:nvPr/>
        </p:nvGrpSpPr>
        <p:grpSpPr>
          <a:xfrm>
            <a:off x="400153" y="2098766"/>
            <a:ext cx="3901882" cy="2744094"/>
            <a:chOff x="395001" y="2098766"/>
            <a:chExt cx="4191287" cy="2744094"/>
          </a:xfrm>
        </p:grpSpPr>
        <p:sp>
          <p:nvSpPr>
            <p:cNvPr id="34" name="TextBox 33">
              <a:extLst>
                <a:ext uri="{FF2B5EF4-FFF2-40B4-BE49-F238E27FC236}">
                  <a16:creationId xmlns:a16="http://schemas.microsoft.com/office/drawing/2014/main" id="{98D8CE9E-A004-4713-97D4-42340DDB2BB2}"/>
                </a:ext>
              </a:extLst>
            </p:cNvPr>
            <p:cNvSpPr txBox="1"/>
            <p:nvPr/>
          </p:nvSpPr>
          <p:spPr>
            <a:xfrm>
              <a:off x="1576602" y="4596639"/>
              <a:ext cx="2421653" cy="246221"/>
            </a:xfrm>
            <a:prstGeom prst="rect">
              <a:avLst/>
            </a:prstGeom>
            <a:solidFill>
              <a:schemeClr val="bg1"/>
            </a:solidFill>
          </p:spPr>
          <p:txBody>
            <a:bodyPr wrap="square" rtlCol="0">
              <a:spAutoFit/>
            </a:bodyPr>
            <a:lstStyle/>
            <a:p>
              <a:pPr algn="ctr"/>
              <a:r>
                <a:rPr lang="en-US" sz="1000" b="1" dirty="0">
                  <a:latin typeface="Arial" panose="020B0604020202020204" pitchFamily="34" charset="0"/>
                  <a:cs typeface="Arial" panose="020B0604020202020204" pitchFamily="34" charset="0"/>
                </a:rPr>
                <a:t>C</a:t>
              </a:r>
              <a:r>
                <a:rPr lang="en-US" sz="1000" b="1" baseline="-25000" dirty="0">
                  <a:latin typeface="Arial" panose="020B0604020202020204" pitchFamily="34" charset="0"/>
                  <a:cs typeface="Arial" panose="020B0604020202020204" pitchFamily="34" charset="0"/>
                </a:rPr>
                <a:t>max</a:t>
              </a:r>
              <a:r>
                <a:rPr lang="en-US" sz="1000" b="1" dirty="0">
                  <a:latin typeface="Arial" panose="020B0604020202020204" pitchFamily="34" charset="0"/>
                  <a:cs typeface="Arial" panose="020B0604020202020204" pitchFamily="34" charset="0"/>
                </a:rPr>
                <a:t> at steady state (µg/mL)</a:t>
              </a:r>
              <a:endParaRPr lang="en-PH" sz="1000" b="1"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C5E470D7-F720-4146-B837-C5C42CB52136}"/>
                </a:ext>
              </a:extLst>
            </p:cNvPr>
            <p:cNvSpPr txBox="1"/>
            <p:nvPr/>
          </p:nvSpPr>
          <p:spPr>
            <a:xfrm rot="16200000">
              <a:off x="-272888" y="3068351"/>
              <a:ext cx="1600261" cy="264483"/>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Patients (n)</a:t>
              </a:r>
              <a:endParaRPr lang="en-PH" sz="1000" b="1"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48DD283-6681-439F-820E-8147F6ECB2E0}"/>
                </a:ext>
              </a:extLst>
            </p:cNvPr>
            <p:cNvCxnSpPr/>
            <p:nvPr/>
          </p:nvCxnSpPr>
          <p:spPr>
            <a:xfrm>
              <a:off x="949234" y="2098766"/>
              <a:ext cx="0" cy="23338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D00E9FB-5F37-46C0-9ABE-12E72523157C}"/>
                </a:ext>
              </a:extLst>
            </p:cNvPr>
            <p:cNvSpPr txBox="1"/>
            <p:nvPr/>
          </p:nvSpPr>
          <p:spPr>
            <a:xfrm>
              <a:off x="688123" y="2599387"/>
              <a:ext cx="161858" cy="161583"/>
            </a:xfrm>
            <a:prstGeom prst="rect">
              <a:avLst/>
            </a:prstGeom>
            <a:noFill/>
          </p:spPr>
          <p:txBody>
            <a:bodyPr wrap="none" lIns="0" tIns="0" rIns="0" bIns="0" rtlCol="0" anchor="ctr" anchorCtr="0">
              <a:spAutoFit/>
            </a:bodyPr>
            <a:lstStyle/>
            <a:p>
              <a:pPr algn="r"/>
              <a:r>
                <a:rPr lang="en-US" sz="1050" b="1" dirty="0">
                  <a:latin typeface="Arial" panose="020B0604020202020204" pitchFamily="34" charset="0"/>
                  <a:cs typeface="Arial" panose="020B0604020202020204" pitchFamily="34" charset="0"/>
                </a:rPr>
                <a:t>20</a:t>
              </a:r>
            </a:p>
          </p:txBody>
        </p:sp>
        <p:cxnSp>
          <p:nvCxnSpPr>
            <p:cNvPr id="38" name="Straight Connector 37">
              <a:extLst>
                <a:ext uri="{FF2B5EF4-FFF2-40B4-BE49-F238E27FC236}">
                  <a16:creationId xmlns:a16="http://schemas.microsoft.com/office/drawing/2014/main" id="{EFE40E95-2A54-4EBD-BD06-95451D35CE4D}"/>
                </a:ext>
              </a:extLst>
            </p:cNvPr>
            <p:cNvCxnSpPr/>
            <p:nvPr/>
          </p:nvCxnSpPr>
          <p:spPr>
            <a:xfrm flipH="1">
              <a:off x="886779" y="2684554"/>
              <a:ext cx="571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E400D0F-D56A-476C-B3A2-5C3313735F36}"/>
                </a:ext>
              </a:extLst>
            </p:cNvPr>
            <p:cNvSpPr txBox="1"/>
            <p:nvPr/>
          </p:nvSpPr>
          <p:spPr>
            <a:xfrm>
              <a:off x="688123" y="3426701"/>
              <a:ext cx="161858" cy="161583"/>
            </a:xfrm>
            <a:prstGeom prst="rect">
              <a:avLst/>
            </a:prstGeom>
            <a:noFill/>
          </p:spPr>
          <p:txBody>
            <a:bodyPr wrap="none" lIns="0" tIns="0" rIns="0" bIns="0" rtlCol="0" anchor="ctr" anchorCtr="0">
              <a:spAutoFit/>
            </a:bodyPr>
            <a:lstStyle/>
            <a:p>
              <a:pPr algn="r"/>
              <a:r>
                <a:rPr lang="en-US" sz="1050" b="1" dirty="0">
                  <a:latin typeface="Arial" panose="020B0604020202020204" pitchFamily="34" charset="0"/>
                  <a:cs typeface="Arial" panose="020B0604020202020204" pitchFamily="34" charset="0"/>
                </a:rPr>
                <a:t>10</a:t>
              </a:r>
            </a:p>
          </p:txBody>
        </p:sp>
        <p:cxnSp>
          <p:nvCxnSpPr>
            <p:cNvPr id="40" name="Straight Connector 39">
              <a:extLst>
                <a:ext uri="{FF2B5EF4-FFF2-40B4-BE49-F238E27FC236}">
                  <a16:creationId xmlns:a16="http://schemas.microsoft.com/office/drawing/2014/main" id="{4C57091E-275C-4486-94F9-5FDDB6D9D327}"/>
                </a:ext>
              </a:extLst>
            </p:cNvPr>
            <p:cNvCxnSpPr/>
            <p:nvPr/>
          </p:nvCxnSpPr>
          <p:spPr>
            <a:xfrm flipH="1">
              <a:off x="886779" y="3511868"/>
              <a:ext cx="571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46DD0F5-935B-4E67-A853-DA7EC1C239BE}"/>
                </a:ext>
              </a:extLst>
            </p:cNvPr>
            <p:cNvSpPr txBox="1"/>
            <p:nvPr/>
          </p:nvSpPr>
          <p:spPr>
            <a:xfrm>
              <a:off x="769052" y="4255376"/>
              <a:ext cx="80930" cy="161583"/>
            </a:xfrm>
            <a:prstGeom prst="rect">
              <a:avLst/>
            </a:prstGeom>
            <a:noFill/>
          </p:spPr>
          <p:txBody>
            <a:bodyPr wrap="none" lIns="0" tIns="0" rIns="0" bIns="0" rtlCol="0" anchor="ctr" anchorCtr="0">
              <a:spAutoFit/>
            </a:bodyPr>
            <a:lstStyle/>
            <a:p>
              <a:pPr algn="r"/>
              <a:r>
                <a:rPr lang="en-US" sz="1050" b="1" dirty="0">
                  <a:latin typeface="Arial" panose="020B0604020202020204" pitchFamily="34" charset="0"/>
                  <a:cs typeface="Arial" panose="020B0604020202020204" pitchFamily="34" charset="0"/>
                </a:rPr>
                <a:t>0</a:t>
              </a:r>
            </a:p>
          </p:txBody>
        </p:sp>
        <p:cxnSp>
          <p:nvCxnSpPr>
            <p:cNvPr id="42" name="Straight Connector 41">
              <a:extLst>
                <a:ext uri="{FF2B5EF4-FFF2-40B4-BE49-F238E27FC236}">
                  <a16:creationId xmlns:a16="http://schemas.microsoft.com/office/drawing/2014/main" id="{125052DC-9427-4B69-81A5-B0FD7C522065}"/>
                </a:ext>
              </a:extLst>
            </p:cNvPr>
            <p:cNvCxnSpPr/>
            <p:nvPr/>
          </p:nvCxnSpPr>
          <p:spPr>
            <a:xfrm flipH="1">
              <a:off x="886779" y="4340543"/>
              <a:ext cx="571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50CEB39-D453-4078-AB20-A0CCFCC3E5FC}"/>
                </a:ext>
              </a:extLst>
            </p:cNvPr>
            <p:cNvCxnSpPr>
              <a:cxnSpLocks/>
            </p:cNvCxnSpPr>
            <p:nvPr/>
          </p:nvCxnSpPr>
          <p:spPr>
            <a:xfrm flipH="1">
              <a:off x="943929" y="4440556"/>
              <a:ext cx="36423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FBD436B-F1FC-4646-B982-DF0CC8168464}"/>
                </a:ext>
              </a:extLst>
            </p:cNvPr>
            <p:cNvSpPr txBox="1"/>
            <p:nvPr/>
          </p:nvSpPr>
          <p:spPr>
            <a:xfrm>
              <a:off x="1095319" y="4445877"/>
              <a:ext cx="700814" cy="161583"/>
            </a:xfrm>
            <a:prstGeom prst="rect">
              <a:avLst/>
            </a:prstGeom>
            <a:noFill/>
          </p:spPr>
          <p:txBody>
            <a:bodyPr wrap="none" lIns="0" tIns="0" rIns="0" bIns="0" rtlCol="0" anchor="ctr" anchorCtr="0">
              <a:spAutoFit/>
            </a:bodyPr>
            <a:lstStyle/>
            <a:p>
              <a:pPr algn="ctr"/>
              <a:r>
                <a:rPr lang="en-US" sz="1050" b="1" dirty="0">
                  <a:latin typeface="Arial" panose="020B0604020202020204" pitchFamily="34" charset="0"/>
                  <a:cs typeface="Arial" panose="020B0604020202020204" pitchFamily="34" charset="0"/>
                </a:rPr>
                <a:t>[55.4, 119]</a:t>
              </a:r>
            </a:p>
          </p:txBody>
        </p:sp>
        <p:sp>
          <p:nvSpPr>
            <p:cNvPr id="45" name="TextBox 44">
              <a:extLst>
                <a:ext uri="{FF2B5EF4-FFF2-40B4-BE49-F238E27FC236}">
                  <a16:creationId xmlns:a16="http://schemas.microsoft.com/office/drawing/2014/main" id="{F71061A0-91C4-4A4D-ADD8-E6AFBA50C2E8}"/>
                </a:ext>
              </a:extLst>
            </p:cNvPr>
            <p:cNvSpPr txBox="1"/>
            <p:nvPr/>
          </p:nvSpPr>
          <p:spPr>
            <a:xfrm>
              <a:off x="2019998" y="4450639"/>
              <a:ext cx="661209" cy="161583"/>
            </a:xfrm>
            <a:prstGeom prst="rect">
              <a:avLst/>
            </a:prstGeom>
            <a:noFill/>
          </p:spPr>
          <p:txBody>
            <a:bodyPr wrap="none" lIns="0" tIns="0" rIns="0" bIns="0" rtlCol="0" anchor="ctr" anchorCtr="0">
              <a:spAutoFit/>
            </a:bodyPr>
            <a:lstStyle/>
            <a:p>
              <a:pPr algn="ctr"/>
              <a:r>
                <a:rPr lang="en-US" sz="1050" b="1" dirty="0">
                  <a:latin typeface="Arial" panose="020B0604020202020204" pitchFamily="34" charset="0"/>
                  <a:cs typeface="Arial" panose="020B0604020202020204" pitchFamily="34" charset="0"/>
                </a:rPr>
                <a:t>[119, 171]</a:t>
              </a:r>
            </a:p>
          </p:txBody>
        </p:sp>
        <p:sp>
          <p:nvSpPr>
            <p:cNvPr id="46" name="TextBox 45">
              <a:extLst>
                <a:ext uri="{FF2B5EF4-FFF2-40B4-BE49-F238E27FC236}">
                  <a16:creationId xmlns:a16="http://schemas.microsoft.com/office/drawing/2014/main" id="{9CA1DCD0-4F95-429A-989F-F56E7CE57E15}"/>
                </a:ext>
              </a:extLst>
            </p:cNvPr>
            <p:cNvSpPr txBox="1"/>
            <p:nvPr/>
          </p:nvSpPr>
          <p:spPr>
            <a:xfrm>
              <a:off x="2924874" y="4450639"/>
              <a:ext cx="661209" cy="161583"/>
            </a:xfrm>
            <a:prstGeom prst="rect">
              <a:avLst/>
            </a:prstGeom>
            <a:noFill/>
          </p:spPr>
          <p:txBody>
            <a:bodyPr wrap="none" lIns="0" tIns="0" rIns="0" bIns="0" rtlCol="0" anchor="ctr" anchorCtr="0">
              <a:spAutoFit/>
            </a:bodyPr>
            <a:lstStyle/>
            <a:p>
              <a:pPr algn="ctr"/>
              <a:r>
                <a:rPr lang="en-US" sz="1050" b="1" dirty="0">
                  <a:latin typeface="Arial" panose="020B0604020202020204" pitchFamily="34" charset="0"/>
                  <a:cs typeface="Arial" panose="020B0604020202020204" pitchFamily="34" charset="0"/>
                </a:rPr>
                <a:t>[171, 225]</a:t>
              </a:r>
            </a:p>
          </p:txBody>
        </p:sp>
        <p:sp>
          <p:nvSpPr>
            <p:cNvPr id="47" name="TextBox 46">
              <a:extLst>
                <a:ext uri="{FF2B5EF4-FFF2-40B4-BE49-F238E27FC236}">
                  <a16:creationId xmlns:a16="http://schemas.microsoft.com/office/drawing/2014/main" id="{F86EEC7C-355B-4E63-B62A-A66B4DC043D9}"/>
                </a:ext>
              </a:extLst>
            </p:cNvPr>
            <p:cNvSpPr txBox="1"/>
            <p:nvPr/>
          </p:nvSpPr>
          <p:spPr>
            <a:xfrm>
              <a:off x="3739264" y="4450639"/>
              <a:ext cx="661209" cy="161583"/>
            </a:xfrm>
            <a:prstGeom prst="rect">
              <a:avLst/>
            </a:prstGeom>
            <a:noFill/>
          </p:spPr>
          <p:txBody>
            <a:bodyPr wrap="none" lIns="0" tIns="0" rIns="0" bIns="0" rtlCol="0" anchor="ctr" anchorCtr="0">
              <a:spAutoFit/>
            </a:bodyPr>
            <a:lstStyle/>
            <a:p>
              <a:pPr algn="ctr"/>
              <a:r>
                <a:rPr lang="en-US" sz="1050" b="1" dirty="0">
                  <a:latin typeface="Arial" panose="020B0604020202020204" pitchFamily="34" charset="0"/>
                  <a:cs typeface="Arial" panose="020B0604020202020204" pitchFamily="34" charset="0"/>
                </a:rPr>
                <a:t>[225, 471]</a:t>
              </a:r>
            </a:p>
          </p:txBody>
        </p:sp>
        <p:sp>
          <p:nvSpPr>
            <p:cNvPr id="9" name="Rectangle 8">
              <a:extLst>
                <a:ext uri="{FF2B5EF4-FFF2-40B4-BE49-F238E27FC236}">
                  <a16:creationId xmlns:a16="http://schemas.microsoft.com/office/drawing/2014/main" id="{39D16D3B-3048-43DB-8661-0E4DCF41DF47}"/>
                </a:ext>
              </a:extLst>
            </p:cNvPr>
            <p:cNvSpPr/>
            <p:nvPr/>
          </p:nvSpPr>
          <p:spPr>
            <a:xfrm>
              <a:off x="1076325" y="3505200"/>
              <a:ext cx="781050" cy="828675"/>
            </a:xfrm>
            <a:prstGeom prst="rect">
              <a:avLst/>
            </a:prstGeom>
            <a:solidFill>
              <a:srgbClr val="F15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60AEBB85-3002-45BE-B4F6-0D246F8F3004}"/>
                </a:ext>
              </a:extLst>
            </p:cNvPr>
            <p:cNvSpPr/>
            <p:nvPr/>
          </p:nvSpPr>
          <p:spPr>
            <a:xfrm>
              <a:off x="1938341" y="3505200"/>
              <a:ext cx="781050" cy="828675"/>
            </a:xfrm>
            <a:prstGeom prst="rect">
              <a:avLst/>
            </a:prstGeom>
            <a:solidFill>
              <a:srgbClr val="F15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5AD6AB52-0248-4898-85B0-02AB8D8DE03F}"/>
                </a:ext>
              </a:extLst>
            </p:cNvPr>
            <p:cNvSpPr/>
            <p:nvPr/>
          </p:nvSpPr>
          <p:spPr>
            <a:xfrm>
              <a:off x="2804927" y="3757613"/>
              <a:ext cx="781050" cy="576262"/>
            </a:xfrm>
            <a:prstGeom prst="rect">
              <a:avLst/>
            </a:prstGeom>
            <a:solidFill>
              <a:srgbClr val="F15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ABFA924F-7B42-4B45-A1B9-15F11E10790C}"/>
                </a:ext>
              </a:extLst>
            </p:cNvPr>
            <p:cNvSpPr/>
            <p:nvPr/>
          </p:nvSpPr>
          <p:spPr>
            <a:xfrm>
              <a:off x="3667125" y="3505199"/>
              <a:ext cx="781050" cy="828675"/>
            </a:xfrm>
            <a:prstGeom prst="rect">
              <a:avLst/>
            </a:prstGeom>
            <a:solidFill>
              <a:srgbClr val="F15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0B9558A1-E5C8-4185-81BE-0FF6750AE368}"/>
                </a:ext>
              </a:extLst>
            </p:cNvPr>
            <p:cNvSpPr/>
            <p:nvPr/>
          </p:nvSpPr>
          <p:spPr>
            <a:xfrm>
              <a:off x="1076325" y="2928939"/>
              <a:ext cx="781050" cy="582929"/>
            </a:xfrm>
            <a:prstGeom prst="rect">
              <a:avLst/>
            </a:prstGeom>
            <a:solidFill>
              <a:srgbClr val="FCA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EF10FBE9-2C2C-4DD8-A092-DCA495C01736}"/>
                </a:ext>
              </a:extLst>
            </p:cNvPr>
            <p:cNvSpPr/>
            <p:nvPr/>
          </p:nvSpPr>
          <p:spPr>
            <a:xfrm>
              <a:off x="1938341" y="3269522"/>
              <a:ext cx="781050" cy="242345"/>
            </a:xfrm>
            <a:prstGeom prst="rect">
              <a:avLst/>
            </a:prstGeom>
            <a:solidFill>
              <a:srgbClr val="FCA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179C12E1-F024-48AF-9DCE-1249ADA23ABE}"/>
                </a:ext>
              </a:extLst>
            </p:cNvPr>
            <p:cNvSpPr/>
            <p:nvPr/>
          </p:nvSpPr>
          <p:spPr>
            <a:xfrm>
              <a:off x="2804927" y="3328987"/>
              <a:ext cx="781050" cy="428625"/>
            </a:xfrm>
            <a:prstGeom prst="rect">
              <a:avLst/>
            </a:prstGeom>
            <a:solidFill>
              <a:srgbClr val="FCA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B4A3C95B-7449-488C-B486-FD22BE6681CC}"/>
                </a:ext>
              </a:extLst>
            </p:cNvPr>
            <p:cNvSpPr/>
            <p:nvPr/>
          </p:nvSpPr>
          <p:spPr>
            <a:xfrm>
              <a:off x="3667125" y="3328987"/>
              <a:ext cx="781050" cy="182881"/>
            </a:xfrm>
            <a:prstGeom prst="rect">
              <a:avLst/>
            </a:prstGeom>
            <a:solidFill>
              <a:srgbClr val="FCA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40F21462-E6AA-41FF-8115-EC2CA897581C}"/>
                </a:ext>
              </a:extLst>
            </p:cNvPr>
            <p:cNvSpPr/>
            <p:nvPr/>
          </p:nvSpPr>
          <p:spPr>
            <a:xfrm>
              <a:off x="1076325" y="2679213"/>
              <a:ext cx="781050" cy="249727"/>
            </a:xfrm>
            <a:prstGeom prst="rect">
              <a:avLst/>
            </a:prstGeom>
            <a:solidFill>
              <a:srgbClr val="007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0E8049AF-C8E3-419C-8109-B692219DDE11}"/>
                </a:ext>
              </a:extLst>
            </p:cNvPr>
            <p:cNvSpPr/>
            <p:nvPr/>
          </p:nvSpPr>
          <p:spPr>
            <a:xfrm>
              <a:off x="1938341" y="3092624"/>
              <a:ext cx="781050" cy="176898"/>
            </a:xfrm>
            <a:prstGeom prst="rect">
              <a:avLst/>
            </a:prstGeom>
            <a:solidFill>
              <a:srgbClr val="007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29393AFC-6863-44C5-A4EB-C3343CA7D78F}"/>
                </a:ext>
              </a:extLst>
            </p:cNvPr>
            <p:cNvSpPr/>
            <p:nvPr/>
          </p:nvSpPr>
          <p:spPr>
            <a:xfrm>
              <a:off x="2804927" y="2928940"/>
              <a:ext cx="781050" cy="400046"/>
            </a:xfrm>
            <a:prstGeom prst="rect">
              <a:avLst/>
            </a:prstGeom>
            <a:solidFill>
              <a:srgbClr val="007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944C2D5D-7431-42DB-B2DE-1C38770090B2}"/>
                </a:ext>
              </a:extLst>
            </p:cNvPr>
            <p:cNvSpPr/>
            <p:nvPr/>
          </p:nvSpPr>
          <p:spPr>
            <a:xfrm>
              <a:off x="3667125" y="3008858"/>
              <a:ext cx="781050" cy="320128"/>
            </a:xfrm>
            <a:prstGeom prst="rect">
              <a:avLst/>
            </a:prstGeom>
            <a:solidFill>
              <a:srgbClr val="007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8A5A5F07-28F2-453A-9923-E65C1377AF63}"/>
                </a:ext>
              </a:extLst>
            </p:cNvPr>
            <p:cNvSpPr/>
            <p:nvPr/>
          </p:nvSpPr>
          <p:spPr>
            <a:xfrm>
              <a:off x="2804927" y="2511795"/>
              <a:ext cx="781050" cy="417141"/>
            </a:xfrm>
            <a:prstGeom prst="rect">
              <a:avLst/>
            </a:prstGeom>
            <a:solidFill>
              <a:srgbClr val="14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08EF2FCE-EBF5-41F1-8200-A3B7C0146371}"/>
                </a:ext>
              </a:extLst>
            </p:cNvPr>
            <p:cNvSpPr/>
            <p:nvPr/>
          </p:nvSpPr>
          <p:spPr>
            <a:xfrm>
              <a:off x="1938341" y="3002812"/>
              <a:ext cx="781050" cy="89760"/>
            </a:xfrm>
            <a:prstGeom prst="rect">
              <a:avLst/>
            </a:prstGeom>
            <a:solidFill>
              <a:srgbClr val="14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C5D8DC08-B957-4ED4-8489-2A857EF30604}"/>
                </a:ext>
              </a:extLst>
            </p:cNvPr>
            <p:cNvSpPr/>
            <p:nvPr/>
          </p:nvSpPr>
          <p:spPr>
            <a:xfrm>
              <a:off x="3667125" y="2746417"/>
              <a:ext cx="781050" cy="262439"/>
            </a:xfrm>
            <a:prstGeom prst="rect">
              <a:avLst/>
            </a:prstGeom>
            <a:solidFill>
              <a:srgbClr val="14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CD30A354-0281-4B6A-9E9C-AF7FCE3BD464}"/>
                </a:ext>
              </a:extLst>
            </p:cNvPr>
            <p:cNvSpPr/>
            <p:nvPr/>
          </p:nvSpPr>
          <p:spPr>
            <a:xfrm>
              <a:off x="1076325" y="2429487"/>
              <a:ext cx="781050" cy="253614"/>
            </a:xfrm>
            <a:prstGeom prst="rect">
              <a:avLst/>
            </a:prstGeom>
            <a:solidFill>
              <a:srgbClr val="14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6027417C-6737-4A5B-9BF2-DAFA7B516EEF}"/>
                </a:ext>
              </a:extLst>
            </p:cNvPr>
            <p:cNvSpPr/>
            <p:nvPr/>
          </p:nvSpPr>
          <p:spPr>
            <a:xfrm>
              <a:off x="1076325" y="2165623"/>
              <a:ext cx="781050" cy="26775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013318FD-758D-429E-87DD-5E32DEF59315}"/>
                </a:ext>
              </a:extLst>
            </p:cNvPr>
            <p:cNvSpPr/>
            <p:nvPr/>
          </p:nvSpPr>
          <p:spPr>
            <a:xfrm>
              <a:off x="1938341" y="2267413"/>
              <a:ext cx="781050" cy="7353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D66B3B48-5176-4FD5-A4A5-7285762674A5}"/>
                </a:ext>
              </a:extLst>
            </p:cNvPr>
            <p:cNvSpPr/>
            <p:nvPr/>
          </p:nvSpPr>
          <p:spPr>
            <a:xfrm>
              <a:off x="2804927" y="2267414"/>
              <a:ext cx="781050" cy="24437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ABC5DC93-7631-40E0-9BD1-239ED1996619}"/>
                </a:ext>
              </a:extLst>
            </p:cNvPr>
            <p:cNvSpPr/>
            <p:nvPr/>
          </p:nvSpPr>
          <p:spPr>
            <a:xfrm>
              <a:off x="3667125" y="2185429"/>
              <a:ext cx="781050" cy="5609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9038E83F-D488-4A85-B4D3-07B42ED289E2}"/>
              </a:ext>
            </a:extLst>
          </p:cNvPr>
          <p:cNvGrpSpPr/>
          <p:nvPr/>
        </p:nvGrpSpPr>
        <p:grpSpPr>
          <a:xfrm>
            <a:off x="4359865" y="2090702"/>
            <a:ext cx="666849" cy="969496"/>
            <a:chOff x="4586288" y="2090702"/>
            <a:chExt cx="666849" cy="969496"/>
          </a:xfrm>
        </p:grpSpPr>
        <p:sp>
          <p:nvSpPr>
            <p:cNvPr id="68" name="TextBox 67">
              <a:extLst>
                <a:ext uri="{FF2B5EF4-FFF2-40B4-BE49-F238E27FC236}">
                  <a16:creationId xmlns:a16="http://schemas.microsoft.com/office/drawing/2014/main" id="{6A4B0BF1-78C6-4FEF-8B99-3AFA7DED859A}"/>
                </a:ext>
              </a:extLst>
            </p:cNvPr>
            <p:cNvSpPr txBox="1"/>
            <p:nvPr/>
          </p:nvSpPr>
          <p:spPr>
            <a:xfrm>
              <a:off x="4586288" y="2090702"/>
              <a:ext cx="666849" cy="969496"/>
            </a:xfrm>
            <a:prstGeom prst="rect">
              <a:avLst/>
            </a:prstGeom>
            <a:noFill/>
          </p:spPr>
          <p:txBody>
            <a:bodyPr wrap="none" lIns="0" tIns="0" rIns="0" bIns="0" rtlCol="0" anchor="ctr" anchorCtr="0">
              <a:spAutoFit/>
            </a:bodyPr>
            <a:lstStyle/>
            <a:p>
              <a:r>
                <a:rPr lang="en-US" sz="1050" b="1" dirty="0">
                  <a:latin typeface="Arial" panose="020B0604020202020204" pitchFamily="34" charset="0"/>
                  <a:cs typeface="Arial" panose="020B0604020202020204" pitchFamily="34" charset="0"/>
                </a:rPr>
                <a:t>Max grade</a:t>
              </a:r>
            </a:p>
            <a:p>
              <a:pPr marL="171450"/>
              <a:r>
                <a:rPr lang="en-US" sz="1050" b="1" dirty="0">
                  <a:latin typeface="Arial" panose="020B0604020202020204" pitchFamily="34" charset="0"/>
                  <a:cs typeface="Arial" panose="020B0604020202020204" pitchFamily="34" charset="0"/>
                </a:rPr>
                <a:t>No AE</a:t>
              </a:r>
            </a:p>
            <a:p>
              <a:pPr marL="171450"/>
              <a:r>
                <a:rPr lang="en-US" sz="1050" b="1" dirty="0">
                  <a:latin typeface="Arial" panose="020B0604020202020204" pitchFamily="34" charset="0"/>
                  <a:cs typeface="Arial" panose="020B0604020202020204" pitchFamily="34" charset="0"/>
                </a:rPr>
                <a:t>1</a:t>
              </a:r>
            </a:p>
            <a:p>
              <a:pPr marL="171450"/>
              <a:r>
                <a:rPr lang="en-US" sz="1050" b="1" dirty="0">
                  <a:latin typeface="Arial" panose="020B0604020202020204" pitchFamily="34" charset="0"/>
                  <a:cs typeface="Arial" panose="020B0604020202020204" pitchFamily="34" charset="0"/>
                </a:rPr>
                <a:t>2</a:t>
              </a:r>
            </a:p>
            <a:p>
              <a:pPr marL="171450"/>
              <a:r>
                <a:rPr lang="en-US" sz="1050" b="1" dirty="0">
                  <a:latin typeface="Arial" panose="020B0604020202020204" pitchFamily="34" charset="0"/>
                  <a:cs typeface="Arial" panose="020B0604020202020204" pitchFamily="34" charset="0"/>
                </a:rPr>
                <a:t>3</a:t>
              </a:r>
            </a:p>
            <a:p>
              <a:pPr marL="171450"/>
              <a:r>
                <a:rPr lang="en-US" sz="1050" b="1" dirty="0">
                  <a:latin typeface="Arial" panose="020B0604020202020204" pitchFamily="34" charset="0"/>
                  <a:cs typeface="Arial" panose="020B0604020202020204" pitchFamily="34" charset="0"/>
                </a:rPr>
                <a:t>4</a:t>
              </a:r>
            </a:p>
          </p:txBody>
        </p:sp>
        <p:sp>
          <p:nvSpPr>
            <p:cNvPr id="12" name="Rectangle 11">
              <a:extLst>
                <a:ext uri="{FF2B5EF4-FFF2-40B4-BE49-F238E27FC236}">
                  <a16:creationId xmlns:a16="http://schemas.microsoft.com/office/drawing/2014/main" id="{C8E5987B-DF10-42F9-8077-76D57F00483D}"/>
                </a:ext>
              </a:extLst>
            </p:cNvPr>
            <p:cNvSpPr/>
            <p:nvPr/>
          </p:nvSpPr>
          <p:spPr>
            <a:xfrm>
              <a:off x="4597543" y="2283484"/>
              <a:ext cx="108451" cy="10845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85CAC044-219C-497C-B276-277222542E9F}"/>
                </a:ext>
              </a:extLst>
            </p:cNvPr>
            <p:cNvSpPr/>
            <p:nvPr/>
          </p:nvSpPr>
          <p:spPr>
            <a:xfrm>
              <a:off x="4597543" y="2436692"/>
              <a:ext cx="108451" cy="108451"/>
            </a:xfrm>
            <a:prstGeom prst="rect">
              <a:avLst/>
            </a:prstGeom>
            <a:solidFill>
              <a:srgbClr val="14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3A6B39C7-AE70-4701-8DF4-54D496F6F03B}"/>
                </a:ext>
              </a:extLst>
            </p:cNvPr>
            <p:cNvSpPr/>
            <p:nvPr/>
          </p:nvSpPr>
          <p:spPr>
            <a:xfrm>
              <a:off x="4597543" y="2589900"/>
              <a:ext cx="108451" cy="108451"/>
            </a:xfrm>
            <a:prstGeom prst="rect">
              <a:avLst/>
            </a:prstGeom>
            <a:solidFill>
              <a:srgbClr val="007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0A2D3956-7C38-49E2-89E9-DB4FE7BC149E}"/>
                </a:ext>
              </a:extLst>
            </p:cNvPr>
            <p:cNvSpPr/>
            <p:nvPr/>
          </p:nvSpPr>
          <p:spPr>
            <a:xfrm>
              <a:off x="4597543" y="2743108"/>
              <a:ext cx="108451" cy="108451"/>
            </a:xfrm>
            <a:prstGeom prst="rect">
              <a:avLst/>
            </a:prstGeom>
            <a:solidFill>
              <a:srgbClr val="FCA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22985C4A-17DF-463E-BA4E-242F8185FD04}"/>
                </a:ext>
              </a:extLst>
            </p:cNvPr>
            <p:cNvSpPr/>
            <p:nvPr/>
          </p:nvSpPr>
          <p:spPr>
            <a:xfrm>
              <a:off x="4597543" y="2896315"/>
              <a:ext cx="108451" cy="108451"/>
            </a:xfrm>
            <a:prstGeom prst="rect">
              <a:avLst/>
            </a:prstGeom>
            <a:solidFill>
              <a:srgbClr val="F15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77" name="Straight Connector 76">
            <a:extLst>
              <a:ext uri="{FF2B5EF4-FFF2-40B4-BE49-F238E27FC236}">
                <a16:creationId xmlns:a16="http://schemas.microsoft.com/office/drawing/2014/main" id="{089F0A26-0E0C-442F-84E7-E41B89B0628E}"/>
              </a:ext>
            </a:extLst>
          </p:cNvPr>
          <p:cNvCxnSpPr/>
          <p:nvPr/>
        </p:nvCxnSpPr>
        <p:spPr>
          <a:xfrm flipH="1">
            <a:off x="5772150" y="2805113"/>
            <a:ext cx="76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DF18DAE5-C41F-43C6-885B-9B07F8A12E24}"/>
              </a:ext>
            </a:extLst>
          </p:cNvPr>
          <p:cNvSpPr txBox="1"/>
          <p:nvPr/>
        </p:nvSpPr>
        <p:spPr>
          <a:xfrm>
            <a:off x="5536742" y="2728167"/>
            <a:ext cx="211596" cy="153888"/>
          </a:xfrm>
          <a:prstGeom prst="rect">
            <a:avLst/>
          </a:prstGeom>
          <a:noFill/>
        </p:spPr>
        <p:txBody>
          <a:bodyPr wrap="none" lIns="0" tIns="0" rIns="0" bIns="0" rtlCol="0" anchor="ctr" anchorCtr="0">
            <a:spAutoFit/>
          </a:bodyPr>
          <a:lstStyle/>
          <a:p>
            <a:pPr algn="r"/>
            <a:r>
              <a:rPr lang="en-US" sz="1000" b="1" dirty="0">
                <a:latin typeface="Arial" panose="020B0604020202020204" pitchFamily="34" charset="0"/>
                <a:cs typeface="Arial" panose="020B0604020202020204" pitchFamily="34" charset="0"/>
              </a:rPr>
              <a:t>100</a:t>
            </a:r>
          </a:p>
        </p:txBody>
      </p:sp>
      <p:cxnSp>
        <p:nvCxnSpPr>
          <p:cNvPr id="79" name="Straight Connector 78">
            <a:extLst>
              <a:ext uri="{FF2B5EF4-FFF2-40B4-BE49-F238E27FC236}">
                <a16:creationId xmlns:a16="http://schemas.microsoft.com/office/drawing/2014/main" id="{E1B76BB3-1804-4B81-8043-75B138EFFD88}"/>
              </a:ext>
            </a:extLst>
          </p:cNvPr>
          <p:cNvCxnSpPr/>
          <p:nvPr/>
        </p:nvCxnSpPr>
        <p:spPr>
          <a:xfrm flipH="1">
            <a:off x="5772150" y="2085975"/>
            <a:ext cx="76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FD6AEBE5-14BE-4153-91F1-101549AF86D9}"/>
              </a:ext>
            </a:extLst>
          </p:cNvPr>
          <p:cNvSpPr txBox="1"/>
          <p:nvPr/>
        </p:nvSpPr>
        <p:spPr>
          <a:xfrm>
            <a:off x="5536742" y="2009029"/>
            <a:ext cx="211596" cy="153888"/>
          </a:xfrm>
          <a:prstGeom prst="rect">
            <a:avLst/>
          </a:prstGeom>
          <a:noFill/>
        </p:spPr>
        <p:txBody>
          <a:bodyPr wrap="none" lIns="0" tIns="0" rIns="0" bIns="0" rtlCol="0" anchor="ctr" anchorCtr="0">
            <a:spAutoFit/>
          </a:bodyPr>
          <a:lstStyle/>
          <a:p>
            <a:pPr algn="r"/>
            <a:r>
              <a:rPr lang="en-US" sz="1000" b="1" dirty="0">
                <a:latin typeface="Arial" panose="020B0604020202020204" pitchFamily="34" charset="0"/>
                <a:cs typeface="Arial" panose="020B0604020202020204" pitchFamily="34" charset="0"/>
              </a:rPr>
              <a:t>200</a:t>
            </a:r>
          </a:p>
        </p:txBody>
      </p:sp>
      <p:cxnSp>
        <p:nvCxnSpPr>
          <p:cNvPr id="81" name="Straight Connector 80">
            <a:extLst>
              <a:ext uri="{FF2B5EF4-FFF2-40B4-BE49-F238E27FC236}">
                <a16:creationId xmlns:a16="http://schemas.microsoft.com/office/drawing/2014/main" id="{74F455A7-EA9A-4134-83FA-57A77581AD35}"/>
              </a:ext>
            </a:extLst>
          </p:cNvPr>
          <p:cNvCxnSpPr/>
          <p:nvPr/>
        </p:nvCxnSpPr>
        <p:spPr>
          <a:xfrm flipH="1">
            <a:off x="5772150" y="3533776"/>
            <a:ext cx="76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4DD742D-1C5B-4B17-AC55-ED9D061055D5}"/>
              </a:ext>
            </a:extLst>
          </p:cNvPr>
          <p:cNvSpPr txBox="1"/>
          <p:nvPr/>
        </p:nvSpPr>
        <p:spPr>
          <a:xfrm>
            <a:off x="5677806" y="3456830"/>
            <a:ext cx="70532" cy="153888"/>
          </a:xfrm>
          <a:prstGeom prst="rect">
            <a:avLst/>
          </a:prstGeom>
          <a:noFill/>
        </p:spPr>
        <p:txBody>
          <a:bodyPr wrap="none" lIns="0" tIns="0" rIns="0" bIns="0" rtlCol="0" anchor="ctr" anchorCtr="0">
            <a:spAutoFit/>
          </a:bodyPr>
          <a:lstStyle/>
          <a:p>
            <a:pPr algn="r"/>
            <a:r>
              <a:rPr lang="en-US" sz="1000" b="1" dirty="0">
                <a:latin typeface="Arial" panose="020B0604020202020204" pitchFamily="34" charset="0"/>
                <a:cs typeface="Arial" panose="020B0604020202020204" pitchFamily="34" charset="0"/>
              </a:rPr>
              <a:t>0</a:t>
            </a:r>
          </a:p>
        </p:txBody>
      </p:sp>
      <p:cxnSp>
        <p:nvCxnSpPr>
          <p:cNvPr id="83" name="Straight Connector 82">
            <a:extLst>
              <a:ext uri="{FF2B5EF4-FFF2-40B4-BE49-F238E27FC236}">
                <a16:creationId xmlns:a16="http://schemas.microsoft.com/office/drawing/2014/main" id="{93801B19-2C5F-4306-9C5A-A2A383590565}"/>
              </a:ext>
            </a:extLst>
          </p:cNvPr>
          <p:cNvCxnSpPr/>
          <p:nvPr/>
        </p:nvCxnSpPr>
        <p:spPr>
          <a:xfrm flipH="1">
            <a:off x="5772150" y="4271964"/>
            <a:ext cx="76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A3C7A43E-EF82-4056-B0C5-4E838EDA6AF6}"/>
              </a:ext>
            </a:extLst>
          </p:cNvPr>
          <p:cNvSpPr txBox="1"/>
          <p:nvPr/>
        </p:nvSpPr>
        <p:spPr>
          <a:xfrm>
            <a:off x="5493460" y="4195018"/>
            <a:ext cx="254878" cy="153888"/>
          </a:xfrm>
          <a:prstGeom prst="rect">
            <a:avLst/>
          </a:prstGeom>
          <a:noFill/>
        </p:spPr>
        <p:txBody>
          <a:bodyPr wrap="none" lIns="0" tIns="0" rIns="0" bIns="0" rtlCol="0" anchor="ctr" anchorCtr="0">
            <a:spAutoFit/>
          </a:bodyPr>
          <a:lstStyle/>
          <a:p>
            <a:pPr algn="r"/>
            <a:r>
              <a:rPr lang="en-US" sz="1000" b="1" dirty="0">
                <a:latin typeface="Arial" panose="020B0604020202020204" pitchFamily="34" charset="0"/>
                <a:cs typeface="Arial" panose="020B0604020202020204" pitchFamily="34" charset="0"/>
              </a:rPr>
              <a:t>-100</a:t>
            </a:r>
          </a:p>
        </p:txBody>
      </p:sp>
      <p:sp>
        <p:nvSpPr>
          <p:cNvPr id="102" name="Rectangle 101">
            <a:extLst>
              <a:ext uri="{FF2B5EF4-FFF2-40B4-BE49-F238E27FC236}">
                <a16:creationId xmlns:a16="http://schemas.microsoft.com/office/drawing/2014/main" id="{944F029A-29E5-4F8A-9ADE-D892ED24DAA0}"/>
              </a:ext>
            </a:extLst>
          </p:cNvPr>
          <p:cNvSpPr/>
          <p:nvPr/>
        </p:nvSpPr>
        <p:spPr>
          <a:xfrm>
            <a:off x="5848350" y="2019300"/>
            <a:ext cx="2686050" cy="23574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Isosceles Triangle 106">
            <a:extLst>
              <a:ext uri="{FF2B5EF4-FFF2-40B4-BE49-F238E27FC236}">
                <a16:creationId xmlns:a16="http://schemas.microsoft.com/office/drawing/2014/main" id="{FE31E7C7-8DFB-489D-BC5D-5553B5D2EEFD}"/>
              </a:ext>
            </a:extLst>
          </p:cNvPr>
          <p:cNvSpPr/>
          <p:nvPr/>
        </p:nvSpPr>
        <p:spPr>
          <a:xfrm>
            <a:off x="6240875" y="3059907"/>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Isosceles Triangle 107">
            <a:extLst>
              <a:ext uri="{FF2B5EF4-FFF2-40B4-BE49-F238E27FC236}">
                <a16:creationId xmlns:a16="http://schemas.microsoft.com/office/drawing/2014/main" id="{4A8DDF74-7CC9-4787-96B1-BBA7FADDFD27}"/>
              </a:ext>
            </a:extLst>
          </p:cNvPr>
          <p:cNvSpPr/>
          <p:nvPr/>
        </p:nvSpPr>
        <p:spPr>
          <a:xfrm>
            <a:off x="6045613" y="3493295"/>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Isosceles Triangle 108">
            <a:extLst>
              <a:ext uri="{FF2B5EF4-FFF2-40B4-BE49-F238E27FC236}">
                <a16:creationId xmlns:a16="http://schemas.microsoft.com/office/drawing/2014/main" id="{9FC15FB6-E709-4307-80C2-F0524A1C6A31}"/>
              </a:ext>
            </a:extLst>
          </p:cNvPr>
          <p:cNvSpPr/>
          <p:nvPr/>
        </p:nvSpPr>
        <p:spPr>
          <a:xfrm>
            <a:off x="6198013" y="3493295"/>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Isosceles Triangle 109">
            <a:extLst>
              <a:ext uri="{FF2B5EF4-FFF2-40B4-BE49-F238E27FC236}">
                <a16:creationId xmlns:a16="http://schemas.microsoft.com/office/drawing/2014/main" id="{566A4426-D053-4FF3-9B10-3CA92C5DDDF0}"/>
              </a:ext>
            </a:extLst>
          </p:cNvPr>
          <p:cNvSpPr/>
          <p:nvPr/>
        </p:nvSpPr>
        <p:spPr>
          <a:xfrm>
            <a:off x="6233732" y="3476627"/>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Isosceles Triangle 110">
            <a:extLst>
              <a:ext uri="{FF2B5EF4-FFF2-40B4-BE49-F238E27FC236}">
                <a16:creationId xmlns:a16="http://schemas.microsoft.com/office/drawing/2014/main" id="{7627B842-1DEC-4ADF-9E4D-E685B74EE6DE}"/>
              </a:ext>
            </a:extLst>
          </p:cNvPr>
          <p:cNvSpPr/>
          <p:nvPr/>
        </p:nvSpPr>
        <p:spPr>
          <a:xfrm>
            <a:off x="6050376" y="3669509"/>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Isosceles Triangle 111">
            <a:extLst>
              <a:ext uri="{FF2B5EF4-FFF2-40B4-BE49-F238E27FC236}">
                <a16:creationId xmlns:a16="http://schemas.microsoft.com/office/drawing/2014/main" id="{B310FFE2-F9DD-4B2E-B48C-ED28C9B707DE}"/>
              </a:ext>
            </a:extLst>
          </p:cNvPr>
          <p:cNvSpPr/>
          <p:nvPr/>
        </p:nvSpPr>
        <p:spPr>
          <a:xfrm>
            <a:off x="6209920" y="3674272"/>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Isosceles Triangle 112">
            <a:extLst>
              <a:ext uri="{FF2B5EF4-FFF2-40B4-BE49-F238E27FC236}">
                <a16:creationId xmlns:a16="http://schemas.microsoft.com/office/drawing/2014/main" id="{64E3E5C3-4CAE-4C6F-9A9B-2485153C2D67}"/>
              </a:ext>
            </a:extLst>
          </p:cNvPr>
          <p:cNvSpPr/>
          <p:nvPr/>
        </p:nvSpPr>
        <p:spPr>
          <a:xfrm>
            <a:off x="5933695" y="3826672"/>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Isosceles Triangle 113">
            <a:extLst>
              <a:ext uri="{FF2B5EF4-FFF2-40B4-BE49-F238E27FC236}">
                <a16:creationId xmlns:a16="http://schemas.microsoft.com/office/drawing/2014/main" id="{31B2E621-F707-41F3-8D6B-1C4BF7495FAD}"/>
              </a:ext>
            </a:extLst>
          </p:cNvPr>
          <p:cNvSpPr/>
          <p:nvPr/>
        </p:nvSpPr>
        <p:spPr>
          <a:xfrm>
            <a:off x="5959889" y="3898109"/>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Isosceles Triangle 114">
            <a:extLst>
              <a:ext uri="{FF2B5EF4-FFF2-40B4-BE49-F238E27FC236}">
                <a16:creationId xmlns:a16="http://schemas.microsoft.com/office/drawing/2014/main" id="{F5153D36-635F-4ECA-8213-FCF0B86AA9C0}"/>
              </a:ext>
            </a:extLst>
          </p:cNvPr>
          <p:cNvSpPr/>
          <p:nvPr/>
        </p:nvSpPr>
        <p:spPr>
          <a:xfrm>
            <a:off x="6121814" y="3936209"/>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Isosceles Triangle 115">
            <a:extLst>
              <a:ext uri="{FF2B5EF4-FFF2-40B4-BE49-F238E27FC236}">
                <a16:creationId xmlns:a16="http://schemas.microsoft.com/office/drawing/2014/main" id="{095D3545-6FE7-4761-B1E9-61058C85AB4F}"/>
              </a:ext>
            </a:extLst>
          </p:cNvPr>
          <p:cNvSpPr/>
          <p:nvPr/>
        </p:nvSpPr>
        <p:spPr>
          <a:xfrm>
            <a:off x="6174201" y="4219577"/>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Isosceles Triangle 117">
            <a:extLst>
              <a:ext uri="{FF2B5EF4-FFF2-40B4-BE49-F238E27FC236}">
                <a16:creationId xmlns:a16="http://schemas.microsoft.com/office/drawing/2014/main" id="{0C6BA575-21DF-4B22-83DE-FE5735497C4F}"/>
              </a:ext>
            </a:extLst>
          </p:cNvPr>
          <p:cNvSpPr/>
          <p:nvPr/>
        </p:nvSpPr>
        <p:spPr>
          <a:xfrm>
            <a:off x="6221826" y="4195765"/>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Isosceles Triangle 118">
            <a:extLst>
              <a:ext uri="{FF2B5EF4-FFF2-40B4-BE49-F238E27FC236}">
                <a16:creationId xmlns:a16="http://schemas.microsoft.com/office/drawing/2014/main" id="{11099127-DCF9-4EA9-A8E7-2BA296EAB4BD}"/>
              </a:ext>
            </a:extLst>
          </p:cNvPr>
          <p:cNvSpPr/>
          <p:nvPr/>
        </p:nvSpPr>
        <p:spPr>
          <a:xfrm>
            <a:off x="6262308" y="4119565"/>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Isosceles Triangle 119">
            <a:extLst>
              <a:ext uri="{FF2B5EF4-FFF2-40B4-BE49-F238E27FC236}">
                <a16:creationId xmlns:a16="http://schemas.microsoft.com/office/drawing/2014/main" id="{C0130DEF-03F6-40D5-97F6-FE46382E6D81}"/>
              </a:ext>
            </a:extLst>
          </p:cNvPr>
          <p:cNvSpPr/>
          <p:nvPr/>
        </p:nvSpPr>
        <p:spPr>
          <a:xfrm>
            <a:off x="6317076" y="4098134"/>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Isosceles Triangle 120">
            <a:extLst>
              <a:ext uri="{FF2B5EF4-FFF2-40B4-BE49-F238E27FC236}">
                <a16:creationId xmlns:a16="http://schemas.microsoft.com/office/drawing/2014/main" id="{601D9085-94F5-423F-A26E-C8C0F1FAEA93}"/>
              </a:ext>
            </a:extLst>
          </p:cNvPr>
          <p:cNvSpPr/>
          <p:nvPr/>
        </p:nvSpPr>
        <p:spPr>
          <a:xfrm>
            <a:off x="6605208" y="4224340"/>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Isosceles Triangle 121">
            <a:extLst>
              <a:ext uri="{FF2B5EF4-FFF2-40B4-BE49-F238E27FC236}">
                <a16:creationId xmlns:a16="http://schemas.microsoft.com/office/drawing/2014/main" id="{13290E8D-D137-4169-82AD-684F681D04DE}"/>
              </a:ext>
            </a:extLst>
          </p:cNvPr>
          <p:cNvSpPr/>
          <p:nvPr/>
        </p:nvSpPr>
        <p:spPr>
          <a:xfrm>
            <a:off x="6717126" y="4226721"/>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Isosceles Triangle 122">
            <a:extLst>
              <a:ext uri="{FF2B5EF4-FFF2-40B4-BE49-F238E27FC236}">
                <a16:creationId xmlns:a16="http://schemas.microsoft.com/office/drawing/2014/main" id="{E7CAE556-ACA2-4B38-B8CA-8AC8B04273C9}"/>
              </a:ext>
            </a:extLst>
          </p:cNvPr>
          <p:cNvSpPr/>
          <p:nvPr/>
        </p:nvSpPr>
        <p:spPr>
          <a:xfrm>
            <a:off x="6743319" y="4207671"/>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Isosceles Triangle 123">
            <a:extLst>
              <a:ext uri="{FF2B5EF4-FFF2-40B4-BE49-F238E27FC236}">
                <a16:creationId xmlns:a16="http://schemas.microsoft.com/office/drawing/2014/main" id="{BED9E83B-2E40-4FB7-81EB-1B81550FD6BB}"/>
              </a:ext>
            </a:extLst>
          </p:cNvPr>
          <p:cNvSpPr/>
          <p:nvPr/>
        </p:nvSpPr>
        <p:spPr>
          <a:xfrm>
            <a:off x="6517100" y="4110040"/>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Isosceles Triangle 124">
            <a:extLst>
              <a:ext uri="{FF2B5EF4-FFF2-40B4-BE49-F238E27FC236}">
                <a16:creationId xmlns:a16="http://schemas.microsoft.com/office/drawing/2014/main" id="{BE1F3B7D-7DD1-4877-A6EE-9C1C2A399F13}"/>
              </a:ext>
            </a:extLst>
          </p:cNvPr>
          <p:cNvSpPr/>
          <p:nvPr/>
        </p:nvSpPr>
        <p:spPr>
          <a:xfrm>
            <a:off x="6493287" y="4031458"/>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Isosceles Triangle 125">
            <a:extLst>
              <a:ext uri="{FF2B5EF4-FFF2-40B4-BE49-F238E27FC236}">
                <a16:creationId xmlns:a16="http://schemas.microsoft.com/office/drawing/2014/main" id="{32D1796C-452D-416C-9B6C-9264C7112915}"/>
              </a:ext>
            </a:extLst>
          </p:cNvPr>
          <p:cNvSpPr/>
          <p:nvPr/>
        </p:nvSpPr>
        <p:spPr>
          <a:xfrm>
            <a:off x="6467094" y="3917158"/>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Isosceles Triangle 126">
            <a:extLst>
              <a:ext uri="{FF2B5EF4-FFF2-40B4-BE49-F238E27FC236}">
                <a16:creationId xmlns:a16="http://schemas.microsoft.com/office/drawing/2014/main" id="{D879425A-0BE1-4F4F-B8A3-CA76E2DAC792}"/>
              </a:ext>
            </a:extLst>
          </p:cNvPr>
          <p:cNvSpPr/>
          <p:nvPr/>
        </p:nvSpPr>
        <p:spPr>
          <a:xfrm>
            <a:off x="6490906" y="3886202"/>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Isosceles Triangle 127">
            <a:extLst>
              <a:ext uri="{FF2B5EF4-FFF2-40B4-BE49-F238E27FC236}">
                <a16:creationId xmlns:a16="http://schemas.microsoft.com/office/drawing/2014/main" id="{4397756B-775B-49BB-A881-E44554D02AE6}"/>
              </a:ext>
            </a:extLst>
          </p:cNvPr>
          <p:cNvSpPr/>
          <p:nvPr/>
        </p:nvSpPr>
        <p:spPr>
          <a:xfrm>
            <a:off x="6476619" y="3795715"/>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Isosceles Triangle 128">
            <a:extLst>
              <a:ext uri="{FF2B5EF4-FFF2-40B4-BE49-F238E27FC236}">
                <a16:creationId xmlns:a16="http://schemas.microsoft.com/office/drawing/2014/main" id="{BBE96649-0672-419E-8DC5-81EC44945F39}"/>
              </a:ext>
            </a:extLst>
          </p:cNvPr>
          <p:cNvSpPr/>
          <p:nvPr/>
        </p:nvSpPr>
        <p:spPr>
          <a:xfrm>
            <a:off x="6574251" y="3669508"/>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Isosceles Triangle 129">
            <a:extLst>
              <a:ext uri="{FF2B5EF4-FFF2-40B4-BE49-F238E27FC236}">
                <a16:creationId xmlns:a16="http://schemas.microsoft.com/office/drawing/2014/main" id="{01DD9E85-A435-479E-A95C-F7F1E224536A}"/>
              </a:ext>
            </a:extLst>
          </p:cNvPr>
          <p:cNvSpPr/>
          <p:nvPr/>
        </p:nvSpPr>
        <p:spPr>
          <a:xfrm>
            <a:off x="6700457" y="3902871"/>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Isosceles Triangle 130">
            <a:extLst>
              <a:ext uri="{FF2B5EF4-FFF2-40B4-BE49-F238E27FC236}">
                <a16:creationId xmlns:a16="http://schemas.microsoft.com/office/drawing/2014/main" id="{24FA7A78-988C-4AF2-9B18-E80EB361EE4C}"/>
              </a:ext>
            </a:extLst>
          </p:cNvPr>
          <p:cNvSpPr/>
          <p:nvPr/>
        </p:nvSpPr>
        <p:spPr>
          <a:xfrm>
            <a:off x="6717126" y="4033839"/>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Isosceles Triangle 131">
            <a:extLst>
              <a:ext uri="{FF2B5EF4-FFF2-40B4-BE49-F238E27FC236}">
                <a16:creationId xmlns:a16="http://schemas.microsoft.com/office/drawing/2014/main" id="{315631E0-69FE-48D2-80B2-224E71F4466B}"/>
              </a:ext>
            </a:extLst>
          </p:cNvPr>
          <p:cNvSpPr/>
          <p:nvPr/>
        </p:nvSpPr>
        <p:spPr>
          <a:xfrm>
            <a:off x="6664738" y="4136233"/>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Isosceles Triangle 132">
            <a:extLst>
              <a:ext uri="{FF2B5EF4-FFF2-40B4-BE49-F238E27FC236}">
                <a16:creationId xmlns:a16="http://schemas.microsoft.com/office/drawing/2014/main" id="{CA60D5AE-4799-4C1F-B5B9-CA3F59995D99}"/>
              </a:ext>
            </a:extLst>
          </p:cNvPr>
          <p:cNvSpPr/>
          <p:nvPr/>
        </p:nvSpPr>
        <p:spPr>
          <a:xfrm>
            <a:off x="6774275" y="4107658"/>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Isosceles Triangle 133">
            <a:extLst>
              <a:ext uri="{FF2B5EF4-FFF2-40B4-BE49-F238E27FC236}">
                <a16:creationId xmlns:a16="http://schemas.microsoft.com/office/drawing/2014/main" id="{FCDB3011-AF0F-425C-B795-402051D0DA5F}"/>
              </a:ext>
            </a:extLst>
          </p:cNvPr>
          <p:cNvSpPr/>
          <p:nvPr/>
        </p:nvSpPr>
        <p:spPr>
          <a:xfrm>
            <a:off x="6876669" y="4186240"/>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Isosceles Triangle 134">
            <a:extLst>
              <a:ext uri="{FF2B5EF4-FFF2-40B4-BE49-F238E27FC236}">
                <a16:creationId xmlns:a16="http://schemas.microsoft.com/office/drawing/2014/main" id="{880134B0-970C-4960-9DD7-50AC0B9C6BCF}"/>
              </a:ext>
            </a:extLst>
          </p:cNvPr>
          <p:cNvSpPr/>
          <p:nvPr/>
        </p:nvSpPr>
        <p:spPr>
          <a:xfrm>
            <a:off x="6971919" y="4226722"/>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Isosceles Triangle 135">
            <a:extLst>
              <a:ext uri="{FF2B5EF4-FFF2-40B4-BE49-F238E27FC236}">
                <a16:creationId xmlns:a16="http://schemas.microsoft.com/office/drawing/2014/main" id="{F19360FB-4DFA-4BC7-8CF5-C4D3B5000B4A}"/>
              </a:ext>
            </a:extLst>
          </p:cNvPr>
          <p:cNvSpPr/>
          <p:nvPr/>
        </p:nvSpPr>
        <p:spPr>
          <a:xfrm>
            <a:off x="7238619" y="4019553"/>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Isosceles Triangle 136">
            <a:extLst>
              <a:ext uri="{FF2B5EF4-FFF2-40B4-BE49-F238E27FC236}">
                <a16:creationId xmlns:a16="http://schemas.microsoft.com/office/drawing/2014/main" id="{4B9BEEF0-2101-4DA0-BA4D-E93A59D80C9A}"/>
              </a:ext>
            </a:extLst>
          </p:cNvPr>
          <p:cNvSpPr/>
          <p:nvPr/>
        </p:nvSpPr>
        <p:spPr>
          <a:xfrm>
            <a:off x="7202900" y="3979071"/>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Isosceles Triangle 137">
            <a:extLst>
              <a:ext uri="{FF2B5EF4-FFF2-40B4-BE49-F238E27FC236}">
                <a16:creationId xmlns:a16="http://schemas.microsoft.com/office/drawing/2014/main" id="{9B1956E8-6764-4CA4-A67D-2DB84F37526D}"/>
              </a:ext>
            </a:extLst>
          </p:cNvPr>
          <p:cNvSpPr/>
          <p:nvPr/>
        </p:nvSpPr>
        <p:spPr>
          <a:xfrm>
            <a:off x="6948106" y="3476627"/>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Isosceles Triangle 138">
            <a:extLst>
              <a:ext uri="{FF2B5EF4-FFF2-40B4-BE49-F238E27FC236}">
                <a16:creationId xmlns:a16="http://schemas.microsoft.com/office/drawing/2014/main" id="{9112F351-9C8F-49A8-AD7A-0A9C7256B3B5}"/>
              </a:ext>
            </a:extLst>
          </p:cNvPr>
          <p:cNvSpPr/>
          <p:nvPr/>
        </p:nvSpPr>
        <p:spPr>
          <a:xfrm>
            <a:off x="7150513" y="3621884"/>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Isosceles Triangle 139">
            <a:extLst>
              <a:ext uri="{FF2B5EF4-FFF2-40B4-BE49-F238E27FC236}">
                <a16:creationId xmlns:a16="http://schemas.microsoft.com/office/drawing/2014/main" id="{C7A787F1-0EC6-4046-9359-C22C8BACE9B6}"/>
              </a:ext>
            </a:extLst>
          </p:cNvPr>
          <p:cNvSpPr/>
          <p:nvPr/>
        </p:nvSpPr>
        <p:spPr>
          <a:xfrm>
            <a:off x="7450550" y="3771903"/>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Isosceles Triangle 140">
            <a:extLst>
              <a:ext uri="{FF2B5EF4-FFF2-40B4-BE49-F238E27FC236}">
                <a16:creationId xmlns:a16="http://schemas.microsoft.com/office/drawing/2014/main" id="{7E5F6A36-29C6-44D3-A2B9-84D6BF94F3B5}"/>
              </a:ext>
            </a:extLst>
          </p:cNvPr>
          <p:cNvSpPr/>
          <p:nvPr/>
        </p:nvSpPr>
        <p:spPr>
          <a:xfrm>
            <a:off x="7505319" y="3457578"/>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Isosceles Triangle 141">
            <a:extLst>
              <a:ext uri="{FF2B5EF4-FFF2-40B4-BE49-F238E27FC236}">
                <a16:creationId xmlns:a16="http://schemas.microsoft.com/office/drawing/2014/main" id="{6100E89E-E196-463C-89C5-6C4ABDDB7919}"/>
              </a:ext>
            </a:extLst>
          </p:cNvPr>
          <p:cNvSpPr/>
          <p:nvPr/>
        </p:nvSpPr>
        <p:spPr>
          <a:xfrm>
            <a:off x="7462457" y="3324228"/>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Isosceles Triangle 142">
            <a:extLst>
              <a:ext uri="{FF2B5EF4-FFF2-40B4-BE49-F238E27FC236}">
                <a16:creationId xmlns:a16="http://schemas.microsoft.com/office/drawing/2014/main" id="{4E03D901-284F-456E-B709-47C61D312C7A}"/>
              </a:ext>
            </a:extLst>
          </p:cNvPr>
          <p:cNvSpPr/>
          <p:nvPr/>
        </p:nvSpPr>
        <p:spPr>
          <a:xfrm>
            <a:off x="7726775" y="3671891"/>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Isosceles Triangle 143">
            <a:extLst>
              <a:ext uri="{FF2B5EF4-FFF2-40B4-BE49-F238E27FC236}">
                <a16:creationId xmlns:a16="http://schemas.microsoft.com/office/drawing/2014/main" id="{88895B66-DC4B-4B5B-9A0E-A7751C790125}"/>
              </a:ext>
            </a:extLst>
          </p:cNvPr>
          <p:cNvSpPr/>
          <p:nvPr/>
        </p:nvSpPr>
        <p:spPr>
          <a:xfrm>
            <a:off x="8338757" y="4202909"/>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Isosceles Triangle 144">
            <a:extLst>
              <a:ext uri="{FF2B5EF4-FFF2-40B4-BE49-F238E27FC236}">
                <a16:creationId xmlns:a16="http://schemas.microsoft.com/office/drawing/2014/main" id="{BEADCA53-693F-43D8-874A-C5E29746029A}"/>
              </a:ext>
            </a:extLst>
          </p:cNvPr>
          <p:cNvSpPr/>
          <p:nvPr/>
        </p:nvSpPr>
        <p:spPr>
          <a:xfrm>
            <a:off x="8379238" y="4131472"/>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Isosceles Triangle 145">
            <a:extLst>
              <a:ext uri="{FF2B5EF4-FFF2-40B4-BE49-F238E27FC236}">
                <a16:creationId xmlns:a16="http://schemas.microsoft.com/office/drawing/2014/main" id="{2837B63A-D2A7-44EF-8778-69AC61618F62}"/>
              </a:ext>
            </a:extLst>
          </p:cNvPr>
          <p:cNvSpPr/>
          <p:nvPr/>
        </p:nvSpPr>
        <p:spPr>
          <a:xfrm>
            <a:off x="8331613" y="3864772"/>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Isosceles Triangle 146">
            <a:extLst>
              <a:ext uri="{FF2B5EF4-FFF2-40B4-BE49-F238E27FC236}">
                <a16:creationId xmlns:a16="http://schemas.microsoft.com/office/drawing/2014/main" id="{AA9AB04C-1434-4F69-835B-BE908DBA2302}"/>
              </a:ext>
            </a:extLst>
          </p:cNvPr>
          <p:cNvSpPr/>
          <p:nvPr/>
        </p:nvSpPr>
        <p:spPr>
          <a:xfrm>
            <a:off x="8010144" y="3800478"/>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Isosceles Triangle 147">
            <a:extLst>
              <a:ext uri="{FF2B5EF4-FFF2-40B4-BE49-F238E27FC236}">
                <a16:creationId xmlns:a16="http://schemas.microsoft.com/office/drawing/2014/main" id="{39A4B328-0217-4AD1-87CB-D49BF142E3B5}"/>
              </a:ext>
            </a:extLst>
          </p:cNvPr>
          <p:cNvSpPr/>
          <p:nvPr/>
        </p:nvSpPr>
        <p:spPr>
          <a:xfrm>
            <a:off x="7552944" y="4221960"/>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Isosceles Triangle 148">
            <a:extLst>
              <a:ext uri="{FF2B5EF4-FFF2-40B4-BE49-F238E27FC236}">
                <a16:creationId xmlns:a16="http://schemas.microsoft.com/office/drawing/2014/main" id="{0DAFA7B4-6278-4391-B435-F20347FE0B7C}"/>
              </a:ext>
            </a:extLst>
          </p:cNvPr>
          <p:cNvSpPr/>
          <p:nvPr/>
        </p:nvSpPr>
        <p:spPr>
          <a:xfrm>
            <a:off x="7514844" y="4181478"/>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Isosceles Triangle 149">
            <a:extLst>
              <a:ext uri="{FF2B5EF4-FFF2-40B4-BE49-F238E27FC236}">
                <a16:creationId xmlns:a16="http://schemas.microsoft.com/office/drawing/2014/main" id="{59F6DDC6-8A41-4458-A7EA-0F392BEC67F2}"/>
              </a:ext>
            </a:extLst>
          </p:cNvPr>
          <p:cNvSpPr/>
          <p:nvPr/>
        </p:nvSpPr>
        <p:spPr>
          <a:xfrm>
            <a:off x="7217188" y="4169572"/>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Isosceles Triangle 150">
            <a:extLst>
              <a:ext uri="{FF2B5EF4-FFF2-40B4-BE49-F238E27FC236}">
                <a16:creationId xmlns:a16="http://schemas.microsoft.com/office/drawing/2014/main" id="{8DE315F5-295A-4949-B2B2-61D94BEEEFC1}"/>
              </a:ext>
            </a:extLst>
          </p:cNvPr>
          <p:cNvSpPr/>
          <p:nvPr/>
        </p:nvSpPr>
        <p:spPr>
          <a:xfrm>
            <a:off x="7269576" y="3802860"/>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Isosceles Triangle 151">
            <a:extLst>
              <a:ext uri="{FF2B5EF4-FFF2-40B4-BE49-F238E27FC236}">
                <a16:creationId xmlns:a16="http://schemas.microsoft.com/office/drawing/2014/main" id="{2C00EAD0-2368-4EAE-843E-355E8570A832}"/>
              </a:ext>
            </a:extLst>
          </p:cNvPr>
          <p:cNvSpPr/>
          <p:nvPr/>
        </p:nvSpPr>
        <p:spPr>
          <a:xfrm>
            <a:off x="7295770" y="3402810"/>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Isosceles Triangle 152">
            <a:extLst>
              <a:ext uri="{FF2B5EF4-FFF2-40B4-BE49-F238E27FC236}">
                <a16:creationId xmlns:a16="http://schemas.microsoft.com/office/drawing/2014/main" id="{E10FAC8F-9FB5-4191-8BB4-DD29A09C084A}"/>
              </a:ext>
            </a:extLst>
          </p:cNvPr>
          <p:cNvSpPr/>
          <p:nvPr/>
        </p:nvSpPr>
        <p:spPr>
          <a:xfrm>
            <a:off x="7019544" y="4229104"/>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Isosceles Triangle 153">
            <a:extLst>
              <a:ext uri="{FF2B5EF4-FFF2-40B4-BE49-F238E27FC236}">
                <a16:creationId xmlns:a16="http://schemas.microsoft.com/office/drawing/2014/main" id="{76EDFA45-1EA9-4A27-8686-FB3094794309}"/>
              </a:ext>
            </a:extLst>
          </p:cNvPr>
          <p:cNvSpPr/>
          <p:nvPr/>
        </p:nvSpPr>
        <p:spPr>
          <a:xfrm>
            <a:off x="7000495" y="4229104"/>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Isosceles Triangle 154">
            <a:extLst>
              <a:ext uri="{FF2B5EF4-FFF2-40B4-BE49-F238E27FC236}">
                <a16:creationId xmlns:a16="http://schemas.microsoft.com/office/drawing/2014/main" id="{9D594003-99D0-4879-957B-934D87D6CFB0}"/>
              </a:ext>
            </a:extLst>
          </p:cNvPr>
          <p:cNvSpPr/>
          <p:nvPr/>
        </p:nvSpPr>
        <p:spPr>
          <a:xfrm>
            <a:off x="6771895" y="4152904"/>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Isosceles Triangle 155">
            <a:extLst>
              <a:ext uri="{FF2B5EF4-FFF2-40B4-BE49-F238E27FC236}">
                <a16:creationId xmlns:a16="http://schemas.microsoft.com/office/drawing/2014/main" id="{0CCBFF53-A1E3-456C-86EC-7AA29F63F735}"/>
              </a:ext>
            </a:extLst>
          </p:cNvPr>
          <p:cNvSpPr/>
          <p:nvPr/>
        </p:nvSpPr>
        <p:spPr>
          <a:xfrm>
            <a:off x="6540914" y="4162429"/>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Isosceles Triangle 156">
            <a:extLst>
              <a:ext uri="{FF2B5EF4-FFF2-40B4-BE49-F238E27FC236}">
                <a16:creationId xmlns:a16="http://schemas.microsoft.com/office/drawing/2014/main" id="{82EF985E-F918-4F30-B16A-52CB0BDAACFE}"/>
              </a:ext>
            </a:extLst>
          </p:cNvPr>
          <p:cNvSpPr/>
          <p:nvPr/>
        </p:nvSpPr>
        <p:spPr>
          <a:xfrm>
            <a:off x="6233732" y="4224342"/>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Isosceles Triangle 157">
            <a:extLst>
              <a:ext uri="{FF2B5EF4-FFF2-40B4-BE49-F238E27FC236}">
                <a16:creationId xmlns:a16="http://schemas.microsoft.com/office/drawing/2014/main" id="{E571219F-F039-4A21-88AD-99DC8D0CB3AD}"/>
              </a:ext>
            </a:extLst>
          </p:cNvPr>
          <p:cNvSpPr/>
          <p:nvPr/>
        </p:nvSpPr>
        <p:spPr>
          <a:xfrm>
            <a:off x="6352795" y="4064798"/>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Isosceles Triangle 158">
            <a:extLst>
              <a:ext uri="{FF2B5EF4-FFF2-40B4-BE49-F238E27FC236}">
                <a16:creationId xmlns:a16="http://schemas.microsoft.com/office/drawing/2014/main" id="{1CDD8600-6F9F-492D-A1ED-A10870947797}"/>
              </a:ext>
            </a:extLst>
          </p:cNvPr>
          <p:cNvSpPr/>
          <p:nvPr/>
        </p:nvSpPr>
        <p:spPr>
          <a:xfrm>
            <a:off x="6114670" y="4071942"/>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Isosceles Triangle 159">
            <a:extLst>
              <a:ext uri="{FF2B5EF4-FFF2-40B4-BE49-F238E27FC236}">
                <a16:creationId xmlns:a16="http://schemas.microsoft.com/office/drawing/2014/main" id="{AB37967A-CCE1-4AF8-92A3-8877A20B4D4F}"/>
              </a:ext>
            </a:extLst>
          </p:cNvPr>
          <p:cNvSpPr/>
          <p:nvPr/>
        </p:nvSpPr>
        <p:spPr>
          <a:xfrm>
            <a:off x="6062283" y="3967167"/>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Isosceles Triangle 160">
            <a:extLst>
              <a:ext uri="{FF2B5EF4-FFF2-40B4-BE49-F238E27FC236}">
                <a16:creationId xmlns:a16="http://schemas.microsoft.com/office/drawing/2014/main" id="{806A58F1-7486-4760-980E-BA91E7DAC797}"/>
              </a:ext>
            </a:extLst>
          </p:cNvPr>
          <p:cNvSpPr/>
          <p:nvPr/>
        </p:nvSpPr>
        <p:spPr>
          <a:xfrm>
            <a:off x="6762371" y="3862392"/>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Isosceles Triangle 161">
            <a:extLst>
              <a:ext uri="{FF2B5EF4-FFF2-40B4-BE49-F238E27FC236}">
                <a16:creationId xmlns:a16="http://schemas.microsoft.com/office/drawing/2014/main" id="{48EB41B8-94D4-49B7-B77B-250761D8AA6D}"/>
              </a:ext>
            </a:extLst>
          </p:cNvPr>
          <p:cNvSpPr/>
          <p:nvPr/>
        </p:nvSpPr>
        <p:spPr>
          <a:xfrm>
            <a:off x="6514721" y="3712373"/>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Isosceles Triangle 162">
            <a:extLst>
              <a:ext uri="{FF2B5EF4-FFF2-40B4-BE49-F238E27FC236}">
                <a16:creationId xmlns:a16="http://schemas.microsoft.com/office/drawing/2014/main" id="{7D4A7275-C8CE-4476-8BE4-137483505DC2}"/>
              </a:ext>
            </a:extLst>
          </p:cNvPr>
          <p:cNvSpPr/>
          <p:nvPr/>
        </p:nvSpPr>
        <p:spPr>
          <a:xfrm>
            <a:off x="6128958" y="3640935"/>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Isosceles Triangle 163">
            <a:extLst>
              <a:ext uri="{FF2B5EF4-FFF2-40B4-BE49-F238E27FC236}">
                <a16:creationId xmlns:a16="http://schemas.microsoft.com/office/drawing/2014/main" id="{48EDE16D-8E62-4AD9-9327-CC0F321F1DDF}"/>
              </a:ext>
            </a:extLst>
          </p:cNvPr>
          <p:cNvSpPr/>
          <p:nvPr/>
        </p:nvSpPr>
        <p:spPr>
          <a:xfrm>
            <a:off x="6259927" y="3474248"/>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Isosceles Triangle 164">
            <a:extLst>
              <a:ext uri="{FF2B5EF4-FFF2-40B4-BE49-F238E27FC236}">
                <a16:creationId xmlns:a16="http://schemas.microsoft.com/office/drawing/2014/main" id="{D6E58FFA-8830-4FF9-A8D7-0756517C5E63}"/>
              </a:ext>
            </a:extLst>
          </p:cNvPr>
          <p:cNvSpPr/>
          <p:nvPr/>
        </p:nvSpPr>
        <p:spPr>
          <a:xfrm>
            <a:off x="6271833" y="3419479"/>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Isosceles Triangle 165">
            <a:extLst>
              <a:ext uri="{FF2B5EF4-FFF2-40B4-BE49-F238E27FC236}">
                <a16:creationId xmlns:a16="http://schemas.microsoft.com/office/drawing/2014/main" id="{0CD50DE1-CF5C-4ACE-AF16-FE71F4658D8E}"/>
              </a:ext>
            </a:extLst>
          </p:cNvPr>
          <p:cNvSpPr/>
          <p:nvPr/>
        </p:nvSpPr>
        <p:spPr>
          <a:xfrm>
            <a:off x="6145627" y="3500442"/>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Isosceles Triangle 166">
            <a:extLst>
              <a:ext uri="{FF2B5EF4-FFF2-40B4-BE49-F238E27FC236}">
                <a16:creationId xmlns:a16="http://schemas.microsoft.com/office/drawing/2014/main" id="{03FEC1EA-3F8B-4063-8EBD-38500616A9AA}"/>
              </a:ext>
            </a:extLst>
          </p:cNvPr>
          <p:cNvSpPr/>
          <p:nvPr/>
        </p:nvSpPr>
        <p:spPr>
          <a:xfrm>
            <a:off x="6055140" y="3448054"/>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Isosceles Triangle 167">
            <a:extLst>
              <a:ext uri="{FF2B5EF4-FFF2-40B4-BE49-F238E27FC236}">
                <a16:creationId xmlns:a16="http://schemas.microsoft.com/office/drawing/2014/main" id="{0F804D56-DEB9-4C39-9A4D-13B563B92AA1}"/>
              </a:ext>
            </a:extLst>
          </p:cNvPr>
          <p:cNvSpPr/>
          <p:nvPr/>
        </p:nvSpPr>
        <p:spPr>
          <a:xfrm>
            <a:off x="6521865" y="3107535"/>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Oval 168">
            <a:extLst>
              <a:ext uri="{FF2B5EF4-FFF2-40B4-BE49-F238E27FC236}">
                <a16:creationId xmlns:a16="http://schemas.microsoft.com/office/drawing/2014/main" id="{F782FB56-1634-4CC5-9BF5-243A6F9A5D1D}"/>
              </a:ext>
            </a:extLst>
          </p:cNvPr>
          <p:cNvSpPr/>
          <p:nvPr/>
        </p:nvSpPr>
        <p:spPr>
          <a:xfrm>
            <a:off x="7377113" y="3086100"/>
            <a:ext cx="52388" cy="52388"/>
          </a:xfrm>
          <a:prstGeom prst="ellipse">
            <a:avLst/>
          </a:prstGeom>
          <a:noFill/>
          <a:ln>
            <a:solidFill>
              <a:srgbClr val="F86E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a:extLst>
              <a:ext uri="{FF2B5EF4-FFF2-40B4-BE49-F238E27FC236}">
                <a16:creationId xmlns:a16="http://schemas.microsoft.com/office/drawing/2014/main" id="{6D966535-596C-41E6-9FB9-F74D0726CD9C}"/>
              </a:ext>
            </a:extLst>
          </p:cNvPr>
          <p:cNvSpPr/>
          <p:nvPr/>
        </p:nvSpPr>
        <p:spPr>
          <a:xfrm>
            <a:off x="6924676" y="3771900"/>
            <a:ext cx="52388" cy="52388"/>
          </a:xfrm>
          <a:prstGeom prst="ellipse">
            <a:avLst/>
          </a:prstGeom>
          <a:noFill/>
          <a:ln>
            <a:solidFill>
              <a:srgbClr val="F86E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a:extLst>
              <a:ext uri="{FF2B5EF4-FFF2-40B4-BE49-F238E27FC236}">
                <a16:creationId xmlns:a16="http://schemas.microsoft.com/office/drawing/2014/main" id="{390FC754-2C11-4D9F-8FA3-219D1BB66584}"/>
              </a:ext>
            </a:extLst>
          </p:cNvPr>
          <p:cNvSpPr/>
          <p:nvPr/>
        </p:nvSpPr>
        <p:spPr>
          <a:xfrm>
            <a:off x="7424738" y="4143375"/>
            <a:ext cx="52388" cy="52388"/>
          </a:xfrm>
          <a:prstGeom prst="ellipse">
            <a:avLst/>
          </a:prstGeom>
          <a:noFill/>
          <a:ln>
            <a:solidFill>
              <a:srgbClr val="F86E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Oval 171">
            <a:extLst>
              <a:ext uri="{FF2B5EF4-FFF2-40B4-BE49-F238E27FC236}">
                <a16:creationId xmlns:a16="http://schemas.microsoft.com/office/drawing/2014/main" id="{7E7760B8-ACA8-42CC-8DEE-7252E22D0D51}"/>
              </a:ext>
            </a:extLst>
          </p:cNvPr>
          <p:cNvSpPr/>
          <p:nvPr/>
        </p:nvSpPr>
        <p:spPr>
          <a:xfrm>
            <a:off x="7558088" y="4226719"/>
            <a:ext cx="52388" cy="52388"/>
          </a:xfrm>
          <a:prstGeom prst="ellipse">
            <a:avLst/>
          </a:prstGeom>
          <a:noFill/>
          <a:ln>
            <a:solidFill>
              <a:srgbClr val="F86E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Oval 187">
            <a:extLst>
              <a:ext uri="{FF2B5EF4-FFF2-40B4-BE49-F238E27FC236}">
                <a16:creationId xmlns:a16="http://schemas.microsoft.com/office/drawing/2014/main" id="{B491E2EC-ABAC-4C94-8052-BF57A4D41346}"/>
              </a:ext>
            </a:extLst>
          </p:cNvPr>
          <p:cNvSpPr/>
          <p:nvPr/>
        </p:nvSpPr>
        <p:spPr>
          <a:xfrm>
            <a:off x="7703344" y="3421856"/>
            <a:ext cx="52388" cy="52388"/>
          </a:xfrm>
          <a:prstGeom prst="ellipse">
            <a:avLst/>
          </a:prstGeom>
          <a:noFill/>
          <a:ln>
            <a:solidFill>
              <a:srgbClr val="00B8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Oval 188">
            <a:extLst>
              <a:ext uri="{FF2B5EF4-FFF2-40B4-BE49-F238E27FC236}">
                <a16:creationId xmlns:a16="http://schemas.microsoft.com/office/drawing/2014/main" id="{A072F26F-0EF7-4FDB-939C-F315164AD9EF}"/>
              </a:ext>
            </a:extLst>
          </p:cNvPr>
          <p:cNvSpPr/>
          <p:nvPr/>
        </p:nvSpPr>
        <p:spPr>
          <a:xfrm>
            <a:off x="6341269" y="3062287"/>
            <a:ext cx="52388" cy="52388"/>
          </a:xfrm>
          <a:prstGeom prst="ellipse">
            <a:avLst/>
          </a:prstGeom>
          <a:noFill/>
          <a:ln>
            <a:solidFill>
              <a:srgbClr val="00B8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Oval 189">
            <a:extLst>
              <a:ext uri="{FF2B5EF4-FFF2-40B4-BE49-F238E27FC236}">
                <a16:creationId xmlns:a16="http://schemas.microsoft.com/office/drawing/2014/main" id="{40211665-E150-4579-A733-4FFAD06B5D1E}"/>
              </a:ext>
            </a:extLst>
          </p:cNvPr>
          <p:cNvSpPr/>
          <p:nvPr/>
        </p:nvSpPr>
        <p:spPr>
          <a:xfrm>
            <a:off x="6174581" y="3659981"/>
            <a:ext cx="52388" cy="52388"/>
          </a:xfrm>
          <a:prstGeom prst="ellipse">
            <a:avLst/>
          </a:prstGeom>
          <a:noFill/>
          <a:ln>
            <a:solidFill>
              <a:srgbClr val="00B8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Oval 205">
            <a:extLst>
              <a:ext uri="{FF2B5EF4-FFF2-40B4-BE49-F238E27FC236}">
                <a16:creationId xmlns:a16="http://schemas.microsoft.com/office/drawing/2014/main" id="{C393B70D-C6B2-4C97-85C9-35C946CE1519}"/>
              </a:ext>
            </a:extLst>
          </p:cNvPr>
          <p:cNvSpPr/>
          <p:nvPr/>
        </p:nvSpPr>
        <p:spPr>
          <a:xfrm>
            <a:off x="6612731" y="3952875"/>
            <a:ext cx="52388" cy="52388"/>
          </a:xfrm>
          <a:prstGeom prst="ellipse">
            <a:avLst/>
          </a:prstGeom>
          <a:noFill/>
          <a:ln>
            <a:solidFill>
              <a:srgbClr val="00B8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Oval 206">
            <a:extLst>
              <a:ext uri="{FF2B5EF4-FFF2-40B4-BE49-F238E27FC236}">
                <a16:creationId xmlns:a16="http://schemas.microsoft.com/office/drawing/2014/main" id="{1FDA64CF-A54E-435B-B06B-82776993E9B8}"/>
              </a:ext>
            </a:extLst>
          </p:cNvPr>
          <p:cNvSpPr/>
          <p:nvPr/>
        </p:nvSpPr>
        <p:spPr>
          <a:xfrm>
            <a:off x="6019800" y="4081462"/>
            <a:ext cx="52388" cy="52388"/>
          </a:xfrm>
          <a:prstGeom prst="ellipse">
            <a:avLst/>
          </a:prstGeom>
          <a:noFill/>
          <a:ln>
            <a:solidFill>
              <a:srgbClr val="00B8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Oval 207">
            <a:extLst>
              <a:ext uri="{FF2B5EF4-FFF2-40B4-BE49-F238E27FC236}">
                <a16:creationId xmlns:a16="http://schemas.microsoft.com/office/drawing/2014/main" id="{CBD825AF-06D4-4F7D-910F-AEC412DC1A4B}"/>
              </a:ext>
            </a:extLst>
          </p:cNvPr>
          <p:cNvSpPr/>
          <p:nvPr/>
        </p:nvSpPr>
        <p:spPr>
          <a:xfrm>
            <a:off x="6510338" y="4010024"/>
            <a:ext cx="52388" cy="52388"/>
          </a:xfrm>
          <a:prstGeom prst="ellipse">
            <a:avLst/>
          </a:prstGeom>
          <a:noFill/>
          <a:ln>
            <a:solidFill>
              <a:srgbClr val="00B8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Oval 208">
            <a:extLst>
              <a:ext uri="{FF2B5EF4-FFF2-40B4-BE49-F238E27FC236}">
                <a16:creationId xmlns:a16="http://schemas.microsoft.com/office/drawing/2014/main" id="{B1E29DB0-247B-4EFA-A166-CE3834CF59D9}"/>
              </a:ext>
            </a:extLst>
          </p:cNvPr>
          <p:cNvSpPr/>
          <p:nvPr/>
        </p:nvSpPr>
        <p:spPr>
          <a:xfrm>
            <a:off x="7086600" y="4140993"/>
            <a:ext cx="52388" cy="52388"/>
          </a:xfrm>
          <a:prstGeom prst="ellipse">
            <a:avLst/>
          </a:prstGeom>
          <a:noFill/>
          <a:ln>
            <a:solidFill>
              <a:srgbClr val="00B8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Oval 209">
            <a:extLst>
              <a:ext uri="{FF2B5EF4-FFF2-40B4-BE49-F238E27FC236}">
                <a16:creationId xmlns:a16="http://schemas.microsoft.com/office/drawing/2014/main" id="{8EB7D6A0-899D-42AC-B7C9-0FEBD6AFA3D9}"/>
              </a:ext>
            </a:extLst>
          </p:cNvPr>
          <p:cNvSpPr/>
          <p:nvPr/>
        </p:nvSpPr>
        <p:spPr>
          <a:xfrm>
            <a:off x="7136606" y="4148136"/>
            <a:ext cx="52388" cy="52388"/>
          </a:xfrm>
          <a:prstGeom prst="ellipse">
            <a:avLst/>
          </a:prstGeom>
          <a:noFill/>
          <a:ln>
            <a:solidFill>
              <a:srgbClr val="00B8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Oval 210">
            <a:extLst>
              <a:ext uri="{FF2B5EF4-FFF2-40B4-BE49-F238E27FC236}">
                <a16:creationId xmlns:a16="http://schemas.microsoft.com/office/drawing/2014/main" id="{A423C729-235D-46DF-8D26-7D7A9BBCBC1F}"/>
              </a:ext>
            </a:extLst>
          </p:cNvPr>
          <p:cNvSpPr/>
          <p:nvPr/>
        </p:nvSpPr>
        <p:spPr>
          <a:xfrm>
            <a:off x="7531893" y="3910013"/>
            <a:ext cx="52388" cy="52388"/>
          </a:xfrm>
          <a:prstGeom prst="ellipse">
            <a:avLst/>
          </a:prstGeom>
          <a:noFill/>
          <a:ln>
            <a:solidFill>
              <a:srgbClr val="00B8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Oval 226">
            <a:extLst>
              <a:ext uri="{FF2B5EF4-FFF2-40B4-BE49-F238E27FC236}">
                <a16:creationId xmlns:a16="http://schemas.microsoft.com/office/drawing/2014/main" id="{B488C093-9E80-4AB3-B469-D0B685381EC9}"/>
              </a:ext>
            </a:extLst>
          </p:cNvPr>
          <p:cNvSpPr/>
          <p:nvPr/>
        </p:nvSpPr>
        <p:spPr>
          <a:xfrm>
            <a:off x="6080012" y="2086927"/>
            <a:ext cx="52388" cy="52388"/>
          </a:xfrm>
          <a:prstGeom prst="ellipse">
            <a:avLst/>
          </a:prstGeom>
          <a:noFill/>
          <a:ln>
            <a:solidFill>
              <a:srgbClr val="00B8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0" name="Straight Connector 229">
            <a:extLst>
              <a:ext uri="{FF2B5EF4-FFF2-40B4-BE49-F238E27FC236}">
                <a16:creationId xmlns:a16="http://schemas.microsoft.com/office/drawing/2014/main" id="{B7B03403-4458-47A3-90EF-A5ECA7EE46AE}"/>
              </a:ext>
            </a:extLst>
          </p:cNvPr>
          <p:cNvCxnSpPr>
            <a:cxnSpLocks/>
          </p:cNvCxnSpPr>
          <p:nvPr/>
        </p:nvCxnSpPr>
        <p:spPr>
          <a:xfrm rot="16200000" flipH="1">
            <a:off x="6553200" y="4419602"/>
            <a:ext cx="76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1" name="TextBox 230">
            <a:extLst>
              <a:ext uri="{FF2B5EF4-FFF2-40B4-BE49-F238E27FC236}">
                <a16:creationId xmlns:a16="http://schemas.microsoft.com/office/drawing/2014/main" id="{82BE5E5B-AFC5-48B4-B3EB-33D7F813DD94}"/>
              </a:ext>
            </a:extLst>
          </p:cNvPr>
          <p:cNvSpPr txBox="1"/>
          <p:nvPr/>
        </p:nvSpPr>
        <p:spPr>
          <a:xfrm>
            <a:off x="6517154" y="4476006"/>
            <a:ext cx="141064" cy="153888"/>
          </a:xfrm>
          <a:prstGeom prst="rect">
            <a:avLst/>
          </a:prstGeom>
          <a:noFill/>
        </p:spPr>
        <p:txBody>
          <a:bodyPr wrap="none" lIns="0" tIns="0" rIns="0" bIns="0" rtlCol="0" anchor="ctr" anchorCtr="0">
            <a:spAutoFit/>
          </a:bodyPr>
          <a:lstStyle/>
          <a:p>
            <a:pPr algn="ctr"/>
            <a:r>
              <a:rPr lang="en-US" sz="1000" b="1" dirty="0">
                <a:latin typeface="Arial" panose="020B0604020202020204" pitchFamily="34" charset="0"/>
                <a:cs typeface="Arial" panose="020B0604020202020204" pitchFamily="34" charset="0"/>
              </a:rPr>
              <a:t>50</a:t>
            </a:r>
          </a:p>
        </p:txBody>
      </p:sp>
      <p:cxnSp>
        <p:nvCxnSpPr>
          <p:cNvPr id="232" name="Straight Connector 231">
            <a:extLst>
              <a:ext uri="{FF2B5EF4-FFF2-40B4-BE49-F238E27FC236}">
                <a16:creationId xmlns:a16="http://schemas.microsoft.com/office/drawing/2014/main" id="{A143E069-2304-478C-B708-F65AEE2BB6A5}"/>
              </a:ext>
            </a:extLst>
          </p:cNvPr>
          <p:cNvCxnSpPr>
            <a:cxnSpLocks/>
          </p:cNvCxnSpPr>
          <p:nvPr/>
        </p:nvCxnSpPr>
        <p:spPr>
          <a:xfrm rot="16200000" flipH="1">
            <a:off x="7305675" y="4419602"/>
            <a:ext cx="76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0A73ABE3-D45C-403D-8A33-F5F4C55D9348}"/>
              </a:ext>
            </a:extLst>
          </p:cNvPr>
          <p:cNvSpPr txBox="1"/>
          <p:nvPr/>
        </p:nvSpPr>
        <p:spPr>
          <a:xfrm>
            <a:off x="7234363" y="4476006"/>
            <a:ext cx="211596" cy="153888"/>
          </a:xfrm>
          <a:prstGeom prst="rect">
            <a:avLst/>
          </a:prstGeom>
          <a:noFill/>
        </p:spPr>
        <p:txBody>
          <a:bodyPr wrap="none" lIns="0" tIns="0" rIns="0" bIns="0" rtlCol="0" anchor="ctr" anchorCtr="0">
            <a:spAutoFit/>
          </a:bodyPr>
          <a:lstStyle/>
          <a:p>
            <a:pPr algn="ctr"/>
            <a:r>
              <a:rPr lang="en-US" sz="1000" b="1" dirty="0">
                <a:latin typeface="Arial" panose="020B0604020202020204" pitchFamily="34" charset="0"/>
                <a:cs typeface="Arial" panose="020B0604020202020204" pitchFamily="34" charset="0"/>
              </a:rPr>
              <a:t>100</a:t>
            </a:r>
          </a:p>
        </p:txBody>
      </p:sp>
      <p:cxnSp>
        <p:nvCxnSpPr>
          <p:cNvPr id="234" name="Straight Connector 233">
            <a:extLst>
              <a:ext uri="{FF2B5EF4-FFF2-40B4-BE49-F238E27FC236}">
                <a16:creationId xmlns:a16="http://schemas.microsoft.com/office/drawing/2014/main" id="{A9714598-DB2F-47DC-8E76-C5F661AA4E82}"/>
              </a:ext>
            </a:extLst>
          </p:cNvPr>
          <p:cNvCxnSpPr>
            <a:cxnSpLocks/>
          </p:cNvCxnSpPr>
          <p:nvPr/>
        </p:nvCxnSpPr>
        <p:spPr>
          <a:xfrm rot="16200000" flipH="1">
            <a:off x="8058150" y="4419602"/>
            <a:ext cx="76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AF979CC7-0E46-4159-8C38-4E3759AA20EA}"/>
              </a:ext>
            </a:extLst>
          </p:cNvPr>
          <p:cNvSpPr txBox="1"/>
          <p:nvPr/>
        </p:nvSpPr>
        <p:spPr>
          <a:xfrm>
            <a:off x="7986838" y="4476006"/>
            <a:ext cx="211596" cy="153888"/>
          </a:xfrm>
          <a:prstGeom prst="rect">
            <a:avLst/>
          </a:prstGeom>
          <a:noFill/>
        </p:spPr>
        <p:txBody>
          <a:bodyPr wrap="none" lIns="0" tIns="0" rIns="0" bIns="0" rtlCol="0" anchor="ctr" anchorCtr="0">
            <a:spAutoFit/>
          </a:bodyPr>
          <a:lstStyle/>
          <a:p>
            <a:pPr algn="ctr"/>
            <a:r>
              <a:rPr lang="en-US" sz="1000" b="1" dirty="0">
                <a:latin typeface="Arial" panose="020B0604020202020204" pitchFamily="34" charset="0"/>
                <a:cs typeface="Arial" panose="020B0604020202020204" pitchFamily="34" charset="0"/>
              </a:rPr>
              <a:t>150</a:t>
            </a:r>
          </a:p>
        </p:txBody>
      </p:sp>
      <p:grpSp>
        <p:nvGrpSpPr>
          <p:cNvPr id="7" name="Group 6">
            <a:extLst>
              <a:ext uri="{FF2B5EF4-FFF2-40B4-BE49-F238E27FC236}">
                <a16:creationId xmlns:a16="http://schemas.microsoft.com/office/drawing/2014/main" id="{DE2AFD24-D54D-4DCC-8794-31DAD75CB82A}"/>
              </a:ext>
            </a:extLst>
          </p:cNvPr>
          <p:cNvGrpSpPr/>
          <p:nvPr/>
        </p:nvGrpSpPr>
        <p:grpSpPr>
          <a:xfrm>
            <a:off x="8698575" y="2005012"/>
            <a:ext cx="2787464" cy="2709737"/>
            <a:chOff x="8698575" y="2005012"/>
            <a:chExt cx="2787464" cy="2709737"/>
          </a:xfrm>
        </p:grpSpPr>
        <p:grpSp>
          <p:nvGrpSpPr>
            <p:cNvPr id="254" name="Group 253">
              <a:extLst>
                <a:ext uri="{FF2B5EF4-FFF2-40B4-BE49-F238E27FC236}">
                  <a16:creationId xmlns:a16="http://schemas.microsoft.com/office/drawing/2014/main" id="{E5886137-6A19-4858-85B5-EDA4CECD78BA}"/>
                </a:ext>
              </a:extLst>
            </p:cNvPr>
            <p:cNvGrpSpPr/>
            <p:nvPr/>
          </p:nvGrpSpPr>
          <p:grpSpPr>
            <a:xfrm>
              <a:off x="9296399" y="2014538"/>
              <a:ext cx="2133601" cy="2357438"/>
              <a:chOff x="9296399" y="2014538"/>
              <a:chExt cx="2133601" cy="2357438"/>
            </a:xfrm>
          </p:grpSpPr>
          <p:cxnSp>
            <p:nvCxnSpPr>
              <p:cNvPr id="238" name="Straight Connector 237">
                <a:extLst>
                  <a:ext uri="{FF2B5EF4-FFF2-40B4-BE49-F238E27FC236}">
                    <a16:creationId xmlns:a16="http://schemas.microsoft.com/office/drawing/2014/main" id="{7A1C7A92-7627-4045-A420-CECEDCDD7813}"/>
                  </a:ext>
                </a:extLst>
              </p:cNvPr>
              <p:cNvCxnSpPr/>
              <p:nvPr/>
            </p:nvCxnSpPr>
            <p:spPr>
              <a:xfrm>
                <a:off x="9958060" y="2014538"/>
                <a:ext cx="0" cy="235743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25FD7B4-5ABE-4F35-B36F-23ACCA112943}"/>
                  </a:ext>
                </a:extLst>
              </p:cNvPr>
              <p:cNvCxnSpPr/>
              <p:nvPr/>
            </p:nvCxnSpPr>
            <p:spPr>
              <a:xfrm>
                <a:off x="11122026" y="2014538"/>
                <a:ext cx="0" cy="235743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46" name="Group 245">
                <a:extLst>
                  <a:ext uri="{FF2B5EF4-FFF2-40B4-BE49-F238E27FC236}">
                    <a16:creationId xmlns:a16="http://schemas.microsoft.com/office/drawing/2014/main" id="{305437A0-79F9-495D-9146-85CBDFA71039}"/>
                  </a:ext>
                </a:extLst>
              </p:cNvPr>
              <p:cNvGrpSpPr/>
              <p:nvPr/>
            </p:nvGrpSpPr>
            <p:grpSpPr>
              <a:xfrm>
                <a:off x="9296399" y="2390776"/>
                <a:ext cx="2133601" cy="1681163"/>
                <a:chOff x="8948737" y="2390776"/>
                <a:chExt cx="2681288" cy="1681163"/>
              </a:xfrm>
            </p:grpSpPr>
            <p:cxnSp>
              <p:nvCxnSpPr>
                <p:cNvPr id="240" name="Straight Connector 239">
                  <a:extLst>
                    <a:ext uri="{FF2B5EF4-FFF2-40B4-BE49-F238E27FC236}">
                      <a16:creationId xmlns:a16="http://schemas.microsoft.com/office/drawing/2014/main" id="{B24D4791-F201-456D-877D-6D76AE6D804B}"/>
                    </a:ext>
                  </a:extLst>
                </p:cNvPr>
                <p:cNvCxnSpPr/>
                <p:nvPr/>
              </p:nvCxnSpPr>
              <p:spPr>
                <a:xfrm flipH="1">
                  <a:off x="8948737" y="2390776"/>
                  <a:ext cx="268128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8EB8E99E-9FF3-4AB3-82C7-62D39FB4A453}"/>
                    </a:ext>
                  </a:extLst>
                </p:cNvPr>
                <p:cNvCxnSpPr/>
                <p:nvPr/>
              </p:nvCxnSpPr>
              <p:spPr>
                <a:xfrm flipH="1">
                  <a:off x="8948737" y="3067051"/>
                  <a:ext cx="268128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80C8AFE-DE87-4A60-899A-222B14E68B50}"/>
                    </a:ext>
                  </a:extLst>
                </p:cNvPr>
                <p:cNvCxnSpPr/>
                <p:nvPr/>
              </p:nvCxnSpPr>
              <p:spPr>
                <a:xfrm flipH="1">
                  <a:off x="8948737" y="3733801"/>
                  <a:ext cx="268128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DE0BE21-0F41-4A48-91C7-C3661DE5B922}"/>
                    </a:ext>
                  </a:extLst>
                </p:cNvPr>
                <p:cNvCxnSpPr/>
                <p:nvPr/>
              </p:nvCxnSpPr>
              <p:spPr>
                <a:xfrm flipH="1">
                  <a:off x="8948737" y="2728914"/>
                  <a:ext cx="268128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AA10E198-9E9E-476D-B004-F911CA4C5A4C}"/>
                    </a:ext>
                  </a:extLst>
                </p:cNvPr>
                <p:cNvCxnSpPr/>
                <p:nvPr/>
              </p:nvCxnSpPr>
              <p:spPr>
                <a:xfrm flipH="1">
                  <a:off x="8948737" y="3405189"/>
                  <a:ext cx="268128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55CCB6A3-37A9-424E-9971-CC7D338E0AF5}"/>
                    </a:ext>
                  </a:extLst>
                </p:cNvPr>
                <p:cNvCxnSpPr/>
                <p:nvPr/>
              </p:nvCxnSpPr>
              <p:spPr>
                <a:xfrm flipH="1">
                  <a:off x="8948737" y="4071939"/>
                  <a:ext cx="268128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28" name="TextBox 27">
              <a:extLst>
                <a:ext uri="{FF2B5EF4-FFF2-40B4-BE49-F238E27FC236}">
                  <a16:creationId xmlns:a16="http://schemas.microsoft.com/office/drawing/2014/main" id="{2C665401-42D6-414E-9E4C-8C1AE6198FB4}"/>
                </a:ext>
              </a:extLst>
            </p:cNvPr>
            <p:cNvSpPr txBox="1"/>
            <p:nvPr/>
          </p:nvSpPr>
          <p:spPr>
            <a:xfrm>
              <a:off x="9233498" y="4406972"/>
              <a:ext cx="1090638" cy="307777"/>
            </a:xfrm>
            <a:prstGeom prst="rect">
              <a:avLst/>
            </a:prstGeom>
            <a:noFill/>
          </p:spPr>
          <p:txBody>
            <a:bodyPr wrap="square" lIns="0" tIns="0" rIns="0" bIns="0" rtlCol="0">
              <a:spAutoFit/>
            </a:bodyPr>
            <a:lstStyle/>
            <a:p>
              <a:pPr algn="ctr"/>
              <a:r>
                <a:rPr lang="en-US" sz="1000" b="1" dirty="0">
                  <a:latin typeface="Arial" panose="020B0604020202020204" pitchFamily="34" charset="0"/>
                  <a:cs typeface="Arial" panose="020B0604020202020204" pitchFamily="34" charset="0"/>
                </a:rPr>
                <a:t>Clinical</a:t>
              </a:r>
              <a:br>
                <a:rPr lang="en-US" sz="1000" b="1" dirty="0">
                  <a:latin typeface="Arial" panose="020B0604020202020204" pitchFamily="34" charset="0"/>
                  <a:cs typeface="Arial" panose="020B0604020202020204" pitchFamily="34" charset="0"/>
                </a:rPr>
              </a:br>
              <a:r>
                <a:rPr lang="en-US" sz="1000" b="1" dirty="0">
                  <a:latin typeface="Arial" panose="020B0604020202020204" pitchFamily="34" charset="0"/>
                  <a:cs typeface="Arial" panose="020B0604020202020204" pitchFamily="34" charset="0"/>
                </a:rPr>
                <a:t>benefit</a:t>
              </a:r>
              <a:endParaRPr lang="en-PH" sz="1000" b="1"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3F25C963-7E09-4080-9082-7D16EE184F1A}"/>
                </a:ext>
              </a:extLst>
            </p:cNvPr>
            <p:cNvSpPr txBox="1"/>
            <p:nvPr/>
          </p:nvSpPr>
          <p:spPr>
            <a:xfrm rot="16200000">
              <a:off x="7721233" y="2982354"/>
              <a:ext cx="220090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C</a:t>
              </a:r>
              <a:r>
                <a:rPr lang="en-US" sz="1000" b="1" baseline="-25000" dirty="0">
                  <a:latin typeface="Arial" panose="020B0604020202020204" pitchFamily="34" charset="0"/>
                  <a:cs typeface="Arial" panose="020B0604020202020204" pitchFamily="34" charset="0"/>
                </a:rPr>
                <a:t>trough </a:t>
              </a:r>
              <a:r>
                <a:rPr lang="en-US" sz="1000" b="1" dirty="0">
                  <a:latin typeface="Arial" panose="020B0604020202020204" pitchFamily="34" charset="0"/>
                  <a:cs typeface="Arial" panose="020B0604020202020204" pitchFamily="34" charset="0"/>
                </a:rPr>
                <a:t>at steady state (µg/mL)</a:t>
              </a:r>
              <a:endParaRPr lang="en-PH" sz="1000" b="1" dirty="0">
                <a:latin typeface="Arial" panose="020B0604020202020204" pitchFamily="34" charset="0"/>
                <a:cs typeface="Arial" panose="020B0604020202020204" pitchFamily="34" charset="0"/>
              </a:endParaRPr>
            </a:p>
          </p:txBody>
        </p:sp>
        <p:cxnSp>
          <p:nvCxnSpPr>
            <p:cNvPr id="247" name="Straight Connector 246">
              <a:extLst>
                <a:ext uri="{FF2B5EF4-FFF2-40B4-BE49-F238E27FC236}">
                  <a16:creationId xmlns:a16="http://schemas.microsoft.com/office/drawing/2014/main" id="{47DCB00B-2118-42E2-A40B-EA9039FBC523}"/>
                </a:ext>
              </a:extLst>
            </p:cNvPr>
            <p:cNvCxnSpPr/>
            <p:nvPr/>
          </p:nvCxnSpPr>
          <p:spPr>
            <a:xfrm flipH="1">
              <a:off x="9210674" y="3067051"/>
              <a:ext cx="76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4B0FB1C7-1050-4560-A837-4EBA32039947}"/>
                </a:ext>
              </a:extLst>
            </p:cNvPr>
            <p:cNvSpPr txBox="1"/>
            <p:nvPr/>
          </p:nvSpPr>
          <p:spPr>
            <a:xfrm>
              <a:off x="8975266" y="2990105"/>
              <a:ext cx="211596" cy="153888"/>
            </a:xfrm>
            <a:prstGeom prst="rect">
              <a:avLst/>
            </a:prstGeom>
            <a:noFill/>
          </p:spPr>
          <p:txBody>
            <a:bodyPr wrap="none" lIns="0" tIns="0" rIns="0" bIns="0" rtlCol="0" anchor="ctr" anchorCtr="0">
              <a:spAutoFit/>
            </a:bodyPr>
            <a:lstStyle/>
            <a:p>
              <a:pPr algn="r"/>
              <a:r>
                <a:rPr lang="en-US" sz="1000" b="1" dirty="0">
                  <a:latin typeface="Arial" panose="020B0604020202020204" pitchFamily="34" charset="0"/>
                  <a:cs typeface="Arial" panose="020B0604020202020204" pitchFamily="34" charset="0"/>
                </a:rPr>
                <a:t>100</a:t>
              </a:r>
            </a:p>
          </p:txBody>
        </p:sp>
        <p:cxnSp>
          <p:nvCxnSpPr>
            <p:cNvPr id="249" name="Straight Connector 248">
              <a:extLst>
                <a:ext uri="{FF2B5EF4-FFF2-40B4-BE49-F238E27FC236}">
                  <a16:creationId xmlns:a16="http://schemas.microsoft.com/office/drawing/2014/main" id="{C6D341E9-2001-43E9-A136-E769F876605D}"/>
                </a:ext>
              </a:extLst>
            </p:cNvPr>
            <p:cNvCxnSpPr/>
            <p:nvPr/>
          </p:nvCxnSpPr>
          <p:spPr>
            <a:xfrm flipH="1">
              <a:off x="9210674" y="2395538"/>
              <a:ext cx="76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0" name="TextBox 249">
              <a:extLst>
                <a:ext uri="{FF2B5EF4-FFF2-40B4-BE49-F238E27FC236}">
                  <a16:creationId xmlns:a16="http://schemas.microsoft.com/office/drawing/2014/main" id="{2145EC00-7859-4118-B1BB-FC185D87C23D}"/>
                </a:ext>
              </a:extLst>
            </p:cNvPr>
            <p:cNvSpPr txBox="1"/>
            <p:nvPr/>
          </p:nvSpPr>
          <p:spPr>
            <a:xfrm>
              <a:off x="8975266" y="2318592"/>
              <a:ext cx="211596" cy="153888"/>
            </a:xfrm>
            <a:prstGeom prst="rect">
              <a:avLst/>
            </a:prstGeom>
            <a:noFill/>
          </p:spPr>
          <p:txBody>
            <a:bodyPr wrap="none" lIns="0" tIns="0" rIns="0" bIns="0" rtlCol="0" anchor="ctr" anchorCtr="0">
              <a:spAutoFit/>
            </a:bodyPr>
            <a:lstStyle/>
            <a:p>
              <a:pPr algn="r"/>
              <a:r>
                <a:rPr lang="en-US" sz="1000" b="1" dirty="0">
                  <a:latin typeface="Arial" panose="020B0604020202020204" pitchFamily="34" charset="0"/>
                  <a:cs typeface="Arial" panose="020B0604020202020204" pitchFamily="34" charset="0"/>
                </a:rPr>
                <a:t>150</a:t>
              </a:r>
            </a:p>
          </p:txBody>
        </p:sp>
        <p:cxnSp>
          <p:nvCxnSpPr>
            <p:cNvPr id="251" name="Straight Connector 250">
              <a:extLst>
                <a:ext uri="{FF2B5EF4-FFF2-40B4-BE49-F238E27FC236}">
                  <a16:creationId xmlns:a16="http://schemas.microsoft.com/office/drawing/2014/main" id="{308CEE0A-4473-4299-9B5A-22A2BC3B10B2}"/>
                </a:ext>
              </a:extLst>
            </p:cNvPr>
            <p:cNvCxnSpPr/>
            <p:nvPr/>
          </p:nvCxnSpPr>
          <p:spPr>
            <a:xfrm flipH="1">
              <a:off x="9210674" y="3729038"/>
              <a:ext cx="76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2" name="TextBox 251">
              <a:extLst>
                <a:ext uri="{FF2B5EF4-FFF2-40B4-BE49-F238E27FC236}">
                  <a16:creationId xmlns:a16="http://schemas.microsoft.com/office/drawing/2014/main" id="{DA5A3750-77F9-48A4-AD87-C7C162769045}"/>
                </a:ext>
              </a:extLst>
            </p:cNvPr>
            <p:cNvSpPr txBox="1"/>
            <p:nvPr/>
          </p:nvSpPr>
          <p:spPr>
            <a:xfrm>
              <a:off x="9045798" y="3652092"/>
              <a:ext cx="141064" cy="153888"/>
            </a:xfrm>
            <a:prstGeom prst="rect">
              <a:avLst/>
            </a:prstGeom>
            <a:noFill/>
          </p:spPr>
          <p:txBody>
            <a:bodyPr wrap="none" lIns="0" tIns="0" rIns="0" bIns="0" rtlCol="0" anchor="ctr" anchorCtr="0">
              <a:spAutoFit/>
            </a:bodyPr>
            <a:lstStyle/>
            <a:p>
              <a:pPr algn="r"/>
              <a:r>
                <a:rPr lang="en-US" sz="1000" b="1" dirty="0">
                  <a:latin typeface="Arial" panose="020B0604020202020204" pitchFamily="34" charset="0"/>
                  <a:cs typeface="Arial" panose="020B0604020202020204" pitchFamily="34" charset="0"/>
                </a:rPr>
                <a:t>50</a:t>
              </a:r>
            </a:p>
          </p:txBody>
        </p:sp>
        <p:sp>
          <p:nvSpPr>
            <p:cNvPr id="253" name="Rectangle 252">
              <a:extLst>
                <a:ext uri="{FF2B5EF4-FFF2-40B4-BE49-F238E27FC236}">
                  <a16:creationId xmlns:a16="http://schemas.microsoft.com/office/drawing/2014/main" id="{91CC7C35-FF8A-4348-9ECE-721DBC133B5E}"/>
                </a:ext>
              </a:extLst>
            </p:cNvPr>
            <p:cNvSpPr/>
            <p:nvPr/>
          </p:nvSpPr>
          <p:spPr>
            <a:xfrm>
              <a:off x="9291638" y="2019300"/>
              <a:ext cx="2147888" cy="23574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5" name="Isosceles Triangle 254">
              <a:extLst>
                <a:ext uri="{FF2B5EF4-FFF2-40B4-BE49-F238E27FC236}">
                  <a16:creationId xmlns:a16="http://schemas.microsoft.com/office/drawing/2014/main" id="{0C22082B-7945-4B56-8AC2-51A5733FA31B}"/>
                </a:ext>
              </a:extLst>
            </p:cNvPr>
            <p:cNvSpPr/>
            <p:nvPr/>
          </p:nvSpPr>
          <p:spPr>
            <a:xfrm>
              <a:off x="9917196" y="2102646"/>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6" name="Isosceles Triangle 255">
              <a:extLst>
                <a:ext uri="{FF2B5EF4-FFF2-40B4-BE49-F238E27FC236}">
                  <a16:creationId xmlns:a16="http://schemas.microsoft.com/office/drawing/2014/main" id="{CEA34358-EAF1-4B85-923A-B94F4061FA05}"/>
                </a:ext>
              </a:extLst>
            </p:cNvPr>
            <p:cNvSpPr/>
            <p:nvPr/>
          </p:nvSpPr>
          <p:spPr>
            <a:xfrm>
              <a:off x="9936247" y="2074073"/>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7" name="Oval 256">
              <a:extLst>
                <a:ext uri="{FF2B5EF4-FFF2-40B4-BE49-F238E27FC236}">
                  <a16:creationId xmlns:a16="http://schemas.microsoft.com/office/drawing/2014/main" id="{79C8CF7B-7AFF-4D09-A3FC-9965AAC050C9}"/>
                </a:ext>
              </a:extLst>
            </p:cNvPr>
            <p:cNvSpPr/>
            <p:nvPr/>
          </p:nvSpPr>
          <p:spPr>
            <a:xfrm>
              <a:off x="9488952" y="2824163"/>
              <a:ext cx="52388" cy="52388"/>
            </a:xfrm>
            <a:prstGeom prst="ellipse">
              <a:avLst/>
            </a:prstGeom>
            <a:noFill/>
            <a:ln>
              <a:solidFill>
                <a:srgbClr val="F86E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8" name="Oval 257">
              <a:extLst>
                <a:ext uri="{FF2B5EF4-FFF2-40B4-BE49-F238E27FC236}">
                  <a16:creationId xmlns:a16="http://schemas.microsoft.com/office/drawing/2014/main" id="{FB8E665A-8E87-4D88-BDCE-15E05C3B457D}"/>
                </a:ext>
              </a:extLst>
            </p:cNvPr>
            <p:cNvSpPr/>
            <p:nvPr/>
          </p:nvSpPr>
          <p:spPr>
            <a:xfrm>
              <a:off x="9510384" y="2850356"/>
              <a:ext cx="52388" cy="52388"/>
            </a:xfrm>
            <a:prstGeom prst="ellipse">
              <a:avLst/>
            </a:prstGeom>
            <a:noFill/>
            <a:ln>
              <a:solidFill>
                <a:srgbClr val="00B8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3" name="Straight Connector 262">
              <a:extLst>
                <a:ext uri="{FF2B5EF4-FFF2-40B4-BE49-F238E27FC236}">
                  <a16:creationId xmlns:a16="http://schemas.microsoft.com/office/drawing/2014/main" id="{19BEF12C-AA51-44A1-B8A3-649DF73FE92C}"/>
                </a:ext>
              </a:extLst>
            </p:cNvPr>
            <p:cNvCxnSpPr/>
            <p:nvPr/>
          </p:nvCxnSpPr>
          <p:spPr>
            <a:xfrm>
              <a:off x="9960440" y="2705100"/>
              <a:ext cx="0" cy="15335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9" name="Rectangle 258">
              <a:extLst>
                <a:ext uri="{FF2B5EF4-FFF2-40B4-BE49-F238E27FC236}">
                  <a16:creationId xmlns:a16="http://schemas.microsoft.com/office/drawing/2014/main" id="{EF829285-F61A-45CE-8BB7-143F3F4AD8A9}"/>
                </a:ext>
              </a:extLst>
            </p:cNvPr>
            <p:cNvSpPr/>
            <p:nvPr/>
          </p:nvSpPr>
          <p:spPr>
            <a:xfrm>
              <a:off x="9798515" y="3314700"/>
              <a:ext cx="323850" cy="6215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1" name="Straight Connector 260">
              <a:extLst>
                <a:ext uri="{FF2B5EF4-FFF2-40B4-BE49-F238E27FC236}">
                  <a16:creationId xmlns:a16="http://schemas.microsoft.com/office/drawing/2014/main" id="{1BB88D9C-ED14-463E-9744-B3548B4A88DF}"/>
                </a:ext>
              </a:extLst>
            </p:cNvPr>
            <p:cNvCxnSpPr>
              <a:cxnSpLocks/>
            </p:cNvCxnSpPr>
            <p:nvPr/>
          </p:nvCxnSpPr>
          <p:spPr>
            <a:xfrm>
              <a:off x="9798515" y="3561159"/>
              <a:ext cx="3238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402056CB-736E-4041-A8B0-85F8A54D5D6A}"/>
                </a:ext>
              </a:extLst>
            </p:cNvPr>
            <p:cNvCxnSpPr>
              <a:cxnSpLocks/>
            </p:cNvCxnSpPr>
            <p:nvPr/>
          </p:nvCxnSpPr>
          <p:spPr>
            <a:xfrm>
              <a:off x="11122026" y="2962275"/>
              <a:ext cx="0" cy="12977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6" name="Rectangle 265">
              <a:extLst>
                <a:ext uri="{FF2B5EF4-FFF2-40B4-BE49-F238E27FC236}">
                  <a16:creationId xmlns:a16="http://schemas.microsoft.com/office/drawing/2014/main" id="{AA831671-D939-44A1-9A91-A29040A04075}"/>
                </a:ext>
              </a:extLst>
            </p:cNvPr>
            <p:cNvSpPr/>
            <p:nvPr/>
          </p:nvSpPr>
          <p:spPr>
            <a:xfrm>
              <a:off x="10960101" y="3395662"/>
              <a:ext cx="323850" cy="6310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7" name="Straight Connector 266">
              <a:extLst>
                <a:ext uri="{FF2B5EF4-FFF2-40B4-BE49-F238E27FC236}">
                  <a16:creationId xmlns:a16="http://schemas.microsoft.com/office/drawing/2014/main" id="{9DCAE9E6-0AA3-4DC2-9DB3-986EA64C63A0}"/>
                </a:ext>
              </a:extLst>
            </p:cNvPr>
            <p:cNvCxnSpPr>
              <a:cxnSpLocks/>
            </p:cNvCxnSpPr>
            <p:nvPr/>
          </p:nvCxnSpPr>
          <p:spPr>
            <a:xfrm>
              <a:off x="10960101" y="3789759"/>
              <a:ext cx="3238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6FDB5916-3B8A-45A6-8308-EA1B23E343C9}"/>
                </a:ext>
              </a:extLst>
            </p:cNvPr>
            <p:cNvSpPr/>
            <p:nvPr/>
          </p:nvSpPr>
          <p:spPr>
            <a:xfrm>
              <a:off x="9510384" y="2947987"/>
              <a:ext cx="52388" cy="52388"/>
            </a:xfrm>
            <a:prstGeom prst="ellipse">
              <a:avLst/>
            </a:prstGeom>
            <a:noFill/>
            <a:ln>
              <a:solidFill>
                <a:srgbClr val="00B8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Oval 272">
              <a:extLst>
                <a:ext uri="{FF2B5EF4-FFF2-40B4-BE49-F238E27FC236}">
                  <a16:creationId xmlns:a16="http://schemas.microsoft.com/office/drawing/2014/main" id="{28F755E5-7835-462A-9E9F-1274D8BF332D}"/>
                </a:ext>
              </a:extLst>
            </p:cNvPr>
            <p:cNvSpPr/>
            <p:nvPr/>
          </p:nvSpPr>
          <p:spPr>
            <a:xfrm>
              <a:off x="9510384" y="3195637"/>
              <a:ext cx="52388" cy="52388"/>
            </a:xfrm>
            <a:prstGeom prst="ellipse">
              <a:avLst/>
            </a:prstGeom>
            <a:noFill/>
            <a:ln>
              <a:solidFill>
                <a:srgbClr val="00B8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4" name="Oval 273">
              <a:extLst>
                <a:ext uri="{FF2B5EF4-FFF2-40B4-BE49-F238E27FC236}">
                  <a16:creationId xmlns:a16="http://schemas.microsoft.com/office/drawing/2014/main" id="{E08CEDC9-1628-47EB-BCE2-81C9F944F32F}"/>
                </a:ext>
              </a:extLst>
            </p:cNvPr>
            <p:cNvSpPr/>
            <p:nvPr/>
          </p:nvSpPr>
          <p:spPr>
            <a:xfrm>
              <a:off x="9510384" y="3240881"/>
              <a:ext cx="52388" cy="52388"/>
            </a:xfrm>
            <a:prstGeom prst="ellipse">
              <a:avLst/>
            </a:prstGeom>
            <a:noFill/>
            <a:ln>
              <a:solidFill>
                <a:srgbClr val="00B8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Oval 274">
              <a:extLst>
                <a:ext uri="{FF2B5EF4-FFF2-40B4-BE49-F238E27FC236}">
                  <a16:creationId xmlns:a16="http://schemas.microsoft.com/office/drawing/2014/main" id="{80FACCF8-961E-4CCB-A754-19C72BBC684D}"/>
                </a:ext>
              </a:extLst>
            </p:cNvPr>
            <p:cNvSpPr/>
            <p:nvPr/>
          </p:nvSpPr>
          <p:spPr>
            <a:xfrm>
              <a:off x="9510384" y="3657600"/>
              <a:ext cx="52388" cy="52388"/>
            </a:xfrm>
            <a:prstGeom prst="ellipse">
              <a:avLst/>
            </a:prstGeom>
            <a:noFill/>
            <a:ln>
              <a:solidFill>
                <a:srgbClr val="00B8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7" name="Oval 276">
              <a:extLst>
                <a:ext uri="{FF2B5EF4-FFF2-40B4-BE49-F238E27FC236}">
                  <a16:creationId xmlns:a16="http://schemas.microsoft.com/office/drawing/2014/main" id="{4E47B23C-CA50-436B-BF87-5E2508E7C08A}"/>
                </a:ext>
              </a:extLst>
            </p:cNvPr>
            <p:cNvSpPr/>
            <p:nvPr/>
          </p:nvSpPr>
          <p:spPr>
            <a:xfrm>
              <a:off x="9510384" y="3750469"/>
              <a:ext cx="52388" cy="52388"/>
            </a:xfrm>
            <a:prstGeom prst="ellipse">
              <a:avLst/>
            </a:prstGeom>
            <a:noFill/>
            <a:ln>
              <a:solidFill>
                <a:srgbClr val="00B8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8" name="Oval 277">
              <a:extLst>
                <a:ext uri="{FF2B5EF4-FFF2-40B4-BE49-F238E27FC236}">
                  <a16:creationId xmlns:a16="http://schemas.microsoft.com/office/drawing/2014/main" id="{CE6FBE08-0D8E-4142-A1B8-E5138ADC5FD8}"/>
                </a:ext>
              </a:extLst>
            </p:cNvPr>
            <p:cNvSpPr/>
            <p:nvPr/>
          </p:nvSpPr>
          <p:spPr>
            <a:xfrm>
              <a:off x="9510384" y="3762375"/>
              <a:ext cx="52388" cy="52388"/>
            </a:xfrm>
            <a:prstGeom prst="ellipse">
              <a:avLst/>
            </a:prstGeom>
            <a:noFill/>
            <a:ln>
              <a:solidFill>
                <a:srgbClr val="00B8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Oval 278">
              <a:extLst>
                <a:ext uri="{FF2B5EF4-FFF2-40B4-BE49-F238E27FC236}">
                  <a16:creationId xmlns:a16="http://schemas.microsoft.com/office/drawing/2014/main" id="{7293E365-8B6D-4DD9-A0DD-4517DDF2DB36}"/>
                </a:ext>
              </a:extLst>
            </p:cNvPr>
            <p:cNvSpPr/>
            <p:nvPr/>
          </p:nvSpPr>
          <p:spPr>
            <a:xfrm>
              <a:off x="9510384" y="3852862"/>
              <a:ext cx="52388" cy="52388"/>
            </a:xfrm>
            <a:prstGeom prst="ellipse">
              <a:avLst/>
            </a:prstGeom>
            <a:noFill/>
            <a:ln>
              <a:solidFill>
                <a:srgbClr val="00B8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0" name="Oval 279">
              <a:extLst>
                <a:ext uri="{FF2B5EF4-FFF2-40B4-BE49-F238E27FC236}">
                  <a16:creationId xmlns:a16="http://schemas.microsoft.com/office/drawing/2014/main" id="{7B00CB2F-1466-4BC6-8CFD-698A3D8E346A}"/>
                </a:ext>
              </a:extLst>
            </p:cNvPr>
            <p:cNvSpPr/>
            <p:nvPr/>
          </p:nvSpPr>
          <p:spPr>
            <a:xfrm>
              <a:off x="9510384" y="4176713"/>
              <a:ext cx="52388" cy="52388"/>
            </a:xfrm>
            <a:prstGeom prst="ellipse">
              <a:avLst/>
            </a:prstGeom>
            <a:noFill/>
            <a:ln>
              <a:solidFill>
                <a:srgbClr val="00B8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Oval 281">
              <a:extLst>
                <a:ext uri="{FF2B5EF4-FFF2-40B4-BE49-F238E27FC236}">
                  <a16:creationId xmlns:a16="http://schemas.microsoft.com/office/drawing/2014/main" id="{88E33903-F0FA-47E2-93CA-9402AA6CC6BC}"/>
                </a:ext>
              </a:extLst>
            </p:cNvPr>
            <p:cNvSpPr/>
            <p:nvPr/>
          </p:nvSpPr>
          <p:spPr>
            <a:xfrm>
              <a:off x="9488952" y="2938463"/>
              <a:ext cx="52388" cy="52388"/>
            </a:xfrm>
            <a:prstGeom prst="ellipse">
              <a:avLst/>
            </a:prstGeom>
            <a:noFill/>
            <a:ln>
              <a:solidFill>
                <a:srgbClr val="F86E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3" name="Oval 282">
              <a:extLst>
                <a:ext uri="{FF2B5EF4-FFF2-40B4-BE49-F238E27FC236}">
                  <a16:creationId xmlns:a16="http://schemas.microsoft.com/office/drawing/2014/main" id="{AF3D63DC-A221-4166-822E-3B175DE796D9}"/>
                </a:ext>
              </a:extLst>
            </p:cNvPr>
            <p:cNvSpPr/>
            <p:nvPr/>
          </p:nvSpPr>
          <p:spPr>
            <a:xfrm>
              <a:off x="10652919" y="2733676"/>
              <a:ext cx="52388" cy="52388"/>
            </a:xfrm>
            <a:prstGeom prst="ellipse">
              <a:avLst/>
            </a:prstGeom>
            <a:noFill/>
            <a:ln>
              <a:solidFill>
                <a:srgbClr val="F86E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Oval 283">
              <a:extLst>
                <a:ext uri="{FF2B5EF4-FFF2-40B4-BE49-F238E27FC236}">
                  <a16:creationId xmlns:a16="http://schemas.microsoft.com/office/drawing/2014/main" id="{0E1950FF-67D1-458E-8776-81D2B1EC6D7E}"/>
                </a:ext>
              </a:extLst>
            </p:cNvPr>
            <p:cNvSpPr/>
            <p:nvPr/>
          </p:nvSpPr>
          <p:spPr>
            <a:xfrm>
              <a:off x="10674351" y="2695576"/>
              <a:ext cx="52388" cy="52388"/>
            </a:xfrm>
            <a:prstGeom prst="ellipse">
              <a:avLst/>
            </a:prstGeom>
            <a:noFill/>
            <a:ln>
              <a:solidFill>
                <a:srgbClr val="00B8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Oval 284">
              <a:extLst>
                <a:ext uri="{FF2B5EF4-FFF2-40B4-BE49-F238E27FC236}">
                  <a16:creationId xmlns:a16="http://schemas.microsoft.com/office/drawing/2014/main" id="{2D201C85-E37E-4234-91E5-98C9F28CF614}"/>
                </a:ext>
              </a:extLst>
            </p:cNvPr>
            <p:cNvSpPr/>
            <p:nvPr/>
          </p:nvSpPr>
          <p:spPr>
            <a:xfrm>
              <a:off x="10652919" y="2983707"/>
              <a:ext cx="52388" cy="52388"/>
            </a:xfrm>
            <a:prstGeom prst="ellipse">
              <a:avLst/>
            </a:prstGeom>
            <a:noFill/>
            <a:ln>
              <a:solidFill>
                <a:srgbClr val="F86E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6" name="Oval 285">
              <a:extLst>
                <a:ext uri="{FF2B5EF4-FFF2-40B4-BE49-F238E27FC236}">
                  <a16:creationId xmlns:a16="http://schemas.microsoft.com/office/drawing/2014/main" id="{9FFC527D-CE2B-4E12-B746-5DF00AD8299C}"/>
                </a:ext>
              </a:extLst>
            </p:cNvPr>
            <p:cNvSpPr/>
            <p:nvPr/>
          </p:nvSpPr>
          <p:spPr>
            <a:xfrm>
              <a:off x="10652919" y="3383757"/>
              <a:ext cx="52388" cy="52388"/>
            </a:xfrm>
            <a:prstGeom prst="ellipse">
              <a:avLst/>
            </a:prstGeom>
            <a:noFill/>
            <a:ln>
              <a:solidFill>
                <a:srgbClr val="F86E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7" name="Oval 286">
              <a:extLst>
                <a:ext uri="{FF2B5EF4-FFF2-40B4-BE49-F238E27FC236}">
                  <a16:creationId xmlns:a16="http://schemas.microsoft.com/office/drawing/2014/main" id="{80581155-C69B-4C3F-A35D-7F8FB8253580}"/>
                </a:ext>
              </a:extLst>
            </p:cNvPr>
            <p:cNvSpPr/>
            <p:nvPr/>
          </p:nvSpPr>
          <p:spPr>
            <a:xfrm>
              <a:off x="10652919" y="3702845"/>
              <a:ext cx="52388" cy="52388"/>
            </a:xfrm>
            <a:prstGeom prst="ellipse">
              <a:avLst/>
            </a:prstGeom>
            <a:noFill/>
            <a:ln>
              <a:solidFill>
                <a:srgbClr val="F86E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8" name="Oval 287">
              <a:extLst>
                <a:ext uri="{FF2B5EF4-FFF2-40B4-BE49-F238E27FC236}">
                  <a16:creationId xmlns:a16="http://schemas.microsoft.com/office/drawing/2014/main" id="{660DD194-D00B-4854-8414-F3ACF6C49A05}"/>
                </a:ext>
              </a:extLst>
            </p:cNvPr>
            <p:cNvSpPr/>
            <p:nvPr/>
          </p:nvSpPr>
          <p:spPr>
            <a:xfrm>
              <a:off x="10674351" y="3893344"/>
              <a:ext cx="52388" cy="52388"/>
            </a:xfrm>
            <a:prstGeom prst="ellipse">
              <a:avLst/>
            </a:prstGeom>
            <a:noFill/>
            <a:ln>
              <a:solidFill>
                <a:srgbClr val="00B8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Oval 288">
              <a:extLst>
                <a:ext uri="{FF2B5EF4-FFF2-40B4-BE49-F238E27FC236}">
                  <a16:creationId xmlns:a16="http://schemas.microsoft.com/office/drawing/2014/main" id="{9041C13E-A0F4-46AB-B136-8E0E5C58A7CF}"/>
                </a:ext>
              </a:extLst>
            </p:cNvPr>
            <p:cNvSpPr/>
            <p:nvPr/>
          </p:nvSpPr>
          <p:spPr>
            <a:xfrm>
              <a:off x="10674351" y="3971925"/>
              <a:ext cx="52388" cy="52388"/>
            </a:xfrm>
            <a:prstGeom prst="ellipse">
              <a:avLst/>
            </a:prstGeom>
            <a:noFill/>
            <a:ln>
              <a:solidFill>
                <a:srgbClr val="00B8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0" name="Oval 289">
              <a:extLst>
                <a:ext uri="{FF2B5EF4-FFF2-40B4-BE49-F238E27FC236}">
                  <a16:creationId xmlns:a16="http://schemas.microsoft.com/office/drawing/2014/main" id="{E178BAEE-5700-49E6-9CFC-1A1FE6A7E6DB}"/>
                </a:ext>
              </a:extLst>
            </p:cNvPr>
            <p:cNvSpPr/>
            <p:nvPr/>
          </p:nvSpPr>
          <p:spPr>
            <a:xfrm>
              <a:off x="10674351" y="4050507"/>
              <a:ext cx="52388" cy="52388"/>
            </a:xfrm>
            <a:prstGeom prst="ellipse">
              <a:avLst/>
            </a:prstGeom>
            <a:noFill/>
            <a:ln>
              <a:solidFill>
                <a:srgbClr val="00B8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Oval 290">
              <a:extLst>
                <a:ext uri="{FF2B5EF4-FFF2-40B4-BE49-F238E27FC236}">
                  <a16:creationId xmlns:a16="http://schemas.microsoft.com/office/drawing/2014/main" id="{4E4A62A9-61FF-4674-9E51-191064B8CC2B}"/>
                </a:ext>
              </a:extLst>
            </p:cNvPr>
            <p:cNvSpPr/>
            <p:nvPr/>
          </p:nvSpPr>
          <p:spPr>
            <a:xfrm>
              <a:off x="10674351" y="4131469"/>
              <a:ext cx="52388" cy="52388"/>
            </a:xfrm>
            <a:prstGeom prst="ellipse">
              <a:avLst/>
            </a:prstGeom>
            <a:noFill/>
            <a:ln>
              <a:solidFill>
                <a:srgbClr val="00B8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2" name="Isosceles Triangle 291">
              <a:extLst>
                <a:ext uri="{FF2B5EF4-FFF2-40B4-BE49-F238E27FC236}">
                  <a16:creationId xmlns:a16="http://schemas.microsoft.com/office/drawing/2014/main" id="{F2C3D52C-2D09-4F86-B4EE-5EB854DD6A22}"/>
                </a:ext>
              </a:extLst>
            </p:cNvPr>
            <p:cNvSpPr/>
            <p:nvPr/>
          </p:nvSpPr>
          <p:spPr>
            <a:xfrm>
              <a:off x="9917196" y="2650334"/>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3" name="Isosceles Triangle 292">
              <a:extLst>
                <a:ext uri="{FF2B5EF4-FFF2-40B4-BE49-F238E27FC236}">
                  <a16:creationId xmlns:a16="http://schemas.microsoft.com/office/drawing/2014/main" id="{C507A2C5-6235-4CA9-918B-DB25AB6B9864}"/>
                </a:ext>
              </a:extLst>
            </p:cNvPr>
            <p:cNvSpPr/>
            <p:nvPr/>
          </p:nvSpPr>
          <p:spPr>
            <a:xfrm>
              <a:off x="9917196" y="3086103"/>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4" name="Isosceles Triangle 293">
              <a:extLst>
                <a:ext uri="{FF2B5EF4-FFF2-40B4-BE49-F238E27FC236}">
                  <a16:creationId xmlns:a16="http://schemas.microsoft.com/office/drawing/2014/main" id="{32AA76A9-F0E1-4EC6-8BEE-F8E874A1F60B}"/>
                </a:ext>
              </a:extLst>
            </p:cNvPr>
            <p:cNvSpPr/>
            <p:nvPr/>
          </p:nvSpPr>
          <p:spPr>
            <a:xfrm>
              <a:off x="9917196" y="3314703"/>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5" name="Isosceles Triangle 294">
              <a:extLst>
                <a:ext uri="{FF2B5EF4-FFF2-40B4-BE49-F238E27FC236}">
                  <a16:creationId xmlns:a16="http://schemas.microsoft.com/office/drawing/2014/main" id="{071357D0-0F72-45C4-944C-F70E0CE738F1}"/>
                </a:ext>
              </a:extLst>
            </p:cNvPr>
            <p:cNvSpPr/>
            <p:nvPr/>
          </p:nvSpPr>
          <p:spPr>
            <a:xfrm>
              <a:off x="9917196" y="3402810"/>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6" name="Isosceles Triangle 295">
              <a:extLst>
                <a:ext uri="{FF2B5EF4-FFF2-40B4-BE49-F238E27FC236}">
                  <a16:creationId xmlns:a16="http://schemas.microsoft.com/office/drawing/2014/main" id="{E9DCD9EA-F802-4C7D-9209-0A630C403660}"/>
                </a:ext>
              </a:extLst>
            </p:cNvPr>
            <p:cNvSpPr/>
            <p:nvPr/>
          </p:nvSpPr>
          <p:spPr>
            <a:xfrm>
              <a:off x="9917196" y="3488535"/>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7" name="Isosceles Triangle 296">
              <a:extLst>
                <a:ext uri="{FF2B5EF4-FFF2-40B4-BE49-F238E27FC236}">
                  <a16:creationId xmlns:a16="http://schemas.microsoft.com/office/drawing/2014/main" id="{E6A55DF9-5F16-4F18-9ADB-7D0E4EC6BE12}"/>
                </a:ext>
              </a:extLst>
            </p:cNvPr>
            <p:cNvSpPr/>
            <p:nvPr/>
          </p:nvSpPr>
          <p:spPr>
            <a:xfrm>
              <a:off x="9917196" y="3517110"/>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8" name="Isosceles Triangle 297">
              <a:extLst>
                <a:ext uri="{FF2B5EF4-FFF2-40B4-BE49-F238E27FC236}">
                  <a16:creationId xmlns:a16="http://schemas.microsoft.com/office/drawing/2014/main" id="{84FD7035-3082-4AE7-86E8-D14EFC9302BD}"/>
                </a:ext>
              </a:extLst>
            </p:cNvPr>
            <p:cNvSpPr/>
            <p:nvPr/>
          </p:nvSpPr>
          <p:spPr>
            <a:xfrm>
              <a:off x="9917196" y="3543304"/>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9" name="Isosceles Triangle 298">
              <a:extLst>
                <a:ext uri="{FF2B5EF4-FFF2-40B4-BE49-F238E27FC236}">
                  <a16:creationId xmlns:a16="http://schemas.microsoft.com/office/drawing/2014/main" id="{431E06DC-4492-442C-900F-368649983C6E}"/>
                </a:ext>
              </a:extLst>
            </p:cNvPr>
            <p:cNvSpPr/>
            <p:nvPr/>
          </p:nvSpPr>
          <p:spPr>
            <a:xfrm>
              <a:off x="9917196" y="3633790"/>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0" name="Isosceles Triangle 299">
              <a:extLst>
                <a:ext uri="{FF2B5EF4-FFF2-40B4-BE49-F238E27FC236}">
                  <a16:creationId xmlns:a16="http://schemas.microsoft.com/office/drawing/2014/main" id="{14823B15-6666-4D2A-9C22-38374B1A36F7}"/>
                </a:ext>
              </a:extLst>
            </p:cNvPr>
            <p:cNvSpPr/>
            <p:nvPr/>
          </p:nvSpPr>
          <p:spPr>
            <a:xfrm>
              <a:off x="9917196" y="3709990"/>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1" name="Isosceles Triangle 300">
              <a:extLst>
                <a:ext uri="{FF2B5EF4-FFF2-40B4-BE49-F238E27FC236}">
                  <a16:creationId xmlns:a16="http://schemas.microsoft.com/office/drawing/2014/main" id="{177B7FAA-6C26-4729-B5B8-C32316EFD9CB}"/>
                </a:ext>
              </a:extLst>
            </p:cNvPr>
            <p:cNvSpPr/>
            <p:nvPr/>
          </p:nvSpPr>
          <p:spPr>
            <a:xfrm>
              <a:off x="9917196" y="3895728"/>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2" name="Isosceles Triangle 301">
              <a:extLst>
                <a:ext uri="{FF2B5EF4-FFF2-40B4-BE49-F238E27FC236}">
                  <a16:creationId xmlns:a16="http://schemas.microsoft.com/office/drawing/2014/main" id="{976FA2A9-3CD1-4FB2-8F37-3A9DD78EA4FB}"/>
                </a:ext>
              </a:extLst>
            </p:cNvPr>
            <p:cNvSpPr/>
            <p:nvPr/>
          </p:nvSpPr>
          <p:spPr>
            <a:xfrm>
              <a:off x="9917196" y="3948115"/>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3" name="Isosceles Triangle 302">
              <a:extLst>
                <a:ext uri="{FF2B5EF4-FFF2-40B4-BE49-F238E27FC236}">
                  <a16:creationId xmlns:a16="http://schemas.microsoft.com/office/drawing/2014/main" id="{59A8D4C2-8BA3-433C-AD68-0BED843F0314}"/>
                </a:ext>
              </a:extLst>
            </p:cNvPr>
            <p:cNvSpPr/>
            <p:nvPr/>
          </p:nvSpPr>
          <p:spPr>
            <a:xfrm>
              <a:off x="9917196" y="3983834"/>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4" name="Isosceles Triangle 303">
              <a:extLst>
                <a:ext uri="{FF2B5EF4-FFF2-40B4-BE49-F238E27FC236}">
                  <a16:creationId xmlns:a16="http://schemas.microsoft.com/office/drawing/2014/main" id="{D67A9EFA-AC3D-4689-AC34-1FA137B85B4F}"/>
                </a:ext>
              </a:extLst>
            </p:cNvPr>
            <p:cNvSpPr/>
            <p:nvPr/>
          </p:nvSpPr>
          <p:spPr>
            <a:xfrm>
              <a:off x="9917196" y="4214816"/>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5" name="Isosceles Triangle 304">
              <a:extLst>
                <a:ext uri="{FF2B5EF4-FFF2-40B4-BE49-F238E27FC236}">
                  <a16:creationId xmlns:a16="http://schemas.microsoft.com/office/drawing/2014/main" id="{BFF9A852-E02C-42E4-AC3C-5F0461297956}"/>
                </a:ext>
              </a:extLst>
            </p:cNvPr>
            <p:cNvSpPr/>
            <p:nvPr/>
          </p:nvSpPr>
          <p:spPr>
            <a:xfrm>
              <a:off x="9936247" y="2836073"/>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6" name="Isosceles Triangle 305">
              <a:extLst>
                <a:ext uri="{FF2B5EF4-FFF2-40B4-BE49-F238E27FC236}">
                  <a16:creationId xmlns:a16="http://schemas.microsoft.com/office/drawing/2014/main" id="{6271D904-6D20-4B10-A1CF-AEABF7D50A15}"/>
                </a:ext>
              </a:extLst>
            </p:cNvPr>
            <p:cNvSpPr/>
            <p:nvPr/>
          </p:nvSpPr>
          <p:spPr>
            <a:xfrm>
              <a:off x="9936247" y="3105155"/>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 name="Isosceles Triangle 306">
              <a:extLst>
                <a:ext uri="{FF2B5EF4-FFF2-40B4-BE49-F238E27FC236}">
                  <a16:creationId xmlns:a16="http://schemas.microsoft.com/office/drawing/2014/main" id="{DF182CB8-AE6A-463E-9733-08BF142928DA}"/>
                </a:ext>
              </a:extLst>
            </p:cNvPr>
            <p:cNvSpPr/>
            <p:nvPr/>
          </p:nvSpPr>
          <p:spPr>
            <a:xfrm>
              <a:off x="9936247" y="3274223"/>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 name="Isosceles Triangle 307">
              <a:extLst>
                <a:ext uri="{FF2B5EF4-FFF2-40B4-BE49-F238E27FC236}">
                  <a16:creationId xmlns:a16="http://schemas.microsoft.com/office/drawing/2014/main" id="{29697389-79C5-48F4-BBCE-69E7352DD8EF}"/>
                </a:ext>
              </a:extLst>
            </p:cNvPr>
            <p:cNvSpPr/>
            <p:nvPr/>
          </p:nvSpPr>
          <p:spPr>
            <a:xfrm>
              <a:off x="9936247" y="3302798"/>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Isosceles Triangle 308">
              <a:extLst>
                <a:ext uri="{FF2B5EF4-FFF2-40B4-BE49-F238E27FC236}">
                  <a16:creationId xmlns:a16="http://schemas.microsoft.com/office/drawing/2014/main" id="{D00B2AE2-8BF1-41D5-A102-7DAE1A6DD9A2}"/>
                </a:ext>
              </a:extLst>
            </p:cNvPr>
            <p:cNvSpPr/>
            <p:nvPr/>
          </p:nvSpPr>
          <p:spPr>
            <a:xfrm>
              <a:off x="9936247" y="3488535"/>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 name="Isosceles Triangle 309">
              <a:extLst>
                <a:ext uri="{FF2B5EF4-FFF2-40B4-BE49-F238E27FC236}">
                  <a16:creationId xmlns:a16="http://schemas.microsoft.com/office/drawing/2014/main" id="{91294E69-1ED9-4E67-B304-CF75329205EC}"/>
                </a:ext>
              </a:extLst>
            </p:cNvPr>
            <p:cNvSpPr/>
            <p:nvPr/>
          </p:nvSpPr>
          <p:spPr>
            <a:xfrm>
              <a:off x="9936247" y="3693323"/>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 name="Isosceles Triangle 310">
              <a:extLst>
                <a:ext uri="{FF2B5EF4-FFF2-40B4-BE49-F238E27FC236}">
                  <a16:creationId xmlns:a16="http://schemas.microsoft.com/office/drawing/2014/main" id="{23190452-69BD-4407-BE3A-E645073C1E6D}"/>
                </a:ext>
              </a:extLst>
            </p:cNvPr>
            <p:cNvSpPr/>
            <p:nvPr/>
          </p:nvSpPr>
          <p:spPr>
            <a:xfrm>
              <a:off x="9936247" y="3874298"/>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2" name="Isosceles Triangle 311">
              <a:extLst>
                <a:ext uri="{FF2B5EF4-FFF2-40B4-BE49-F238E27FC236}">
                  <a16:creationId xmlns:a16="http://schemas.microsoft.com/office/drawing/2014/main" id="{E1B7A040-A69F-47AA-AD2F-29A5E391A701}"/>
                </a:ext>
              </a:extLst>
            </p:cNvPr>
            <p:cNvSpPr/>
            <p:nvPr/>
          </p:nvSpPr>
          <p:spPr>
            <a:xfrm>
              <a:off x="9936247" y="3971930"/>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3" name="Isosceles Triangle 312">
              <a:extLst>
                <a:ext uri="{FF2B5EF4-FFF2-40B4-BE49-F238E27FC236}">
                  <a16:creationId xmlns:a16="http://schemas.microsoft.com/office/drawing/2014/main" id="{3A0D4EC6-52CF-4D97-A60C-1CC50B939D93}"/>
                </a:ext>
              </a:extLst>
            </p:cNvPr>
            <p:cNvSpPr/>
            <p:nvPr/>
          </p:nvSpPr>
          <p:spPr>
            <a:xfrm>
              <a:off x="9936247" y="4074323"/>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4" name="Isosceles Triangle 313">
              <a:extLst>
                <a:ext uri="{FF2B5EF4-FFF2-40B4-BE49-F238E27FC236}">
                  <a16:creationId xmlns:a16="http://schemas.microsoft.com/office/drawing/2014/main" id="{C2A3700A-A365-4781-9BFA-2B8BB42321FE}"/>
                </a:ext>
              </a:extLst>
            </p:cNvPr>
            <p:cNvSpPr/>
            <p:nvPr/>
          </p:nvSpPr>
          <p:spPr>
            <a:xfrm>
              <a:off x="9936247" y="4119567"/>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Isosceles Triangle 314">
              <a:extLst>
                <a:ext uri="{FF2B5EF4-FFF2-40B4-BE49-F238E27FC236}">
                  <a16:creationId xmlns:a16="http://schemas.microsoft.com/office/drawing/2014/main" id="{A65C55E4-6CCB-4EAA-8ED2-1B5C825E37B1}"/>
                </a:ext>
              </a:extLst>
            </p:cNvPr>
            <p:cNvSpPr/>
            <p:nvPr/>
          </p:nvSpPr>
          <p:spPr>
            <a:xfrm>
              <a:off x="11078781" y="2836071"/>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6" name="Isosceles Triangle 315">
              <a:extLst>
                <a:ext uri="{FF2B5EF4-FFF2-40B4-BE49-F238E27FC236}">
                  <a16:creationId xmlns:a16="http://schemas.microsoft.com/office/drawing/2014/main" id="{E57C2662-5840-41C1-A246-37DE85AD490D}"/>
                </a:ext>
              </a:extLst>
            </p:cNvPr>
            <p:cNvSpPr/>
            <p:nvPr/>
          </p:nvSpPr>
          <p:spPr>
            <a:xfrm>
              <a:off x="11097832" y="2114554"/>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7" name="Isosceles Triangle 316">
              <a:extLst>
                <a:ext uri="{FF2B5EF4-FFF2-40B4-BE49-F238E27FC236}">
                  <a16:creationId xmlns:a16="http://schemas.microsoft.com/office/drawing/2014/main" id="{4A49C47D-E0F3-4607-A45B-408DF450EEC8}"/>
                </a:ext>
              </a:extLst>
            </p:cNvPr>
            <p:cNvSpPr/>
            <p:nvPr/>
          </p:nvSpPr>
          <p:spPr>
            <a:xfrm>
              <a:off x="11078781" y="2890840"/>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8" name="Isosceles Triangle 317">
              <a:extLst>
                <a:ext uri="{FF2B5EF4-FFF2-40B4-BE49-F238E27FC236}">
                  <a16:creationId xmlns:a16="http://schemas.microsoft.com/office/drawing/2014/main" id="{4450888C-435E-4922-9D41-641453A573E2}"/>
                </a:ext>
              </a:extLst>
            </p:cNvPr>
            <p:cNvSpPr/>
            <p:nvPr/>
          </p:nvSpPr>
          <p:spPr>
            <a:xfrm>
              <a:off x="11078781" y="2907509"/>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9" name="Isosceles Triangle 318">
              <a:extLst>
                <a:ext uri="{FF2B5EF4-FFF2-40B4-BE49-F238E27FC236}">
                  <a16:creationId xmlns:a16="http://schemas.microsoft.com/office/drawing/2014/main" id="{14B99525-6998-4A77-9BAA-3E93635BED66}"/>
                </a:ext>
              </a:extLst>
            </p:cNvPr>
            <p:cNvSpPr/>
            <p:nvPr/>
          </p:nvSpPr>
          <p:spPr>
            <a:xfrm>
              <a:off x="11078781" y="3107534"/>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0" name="Isosceles Triangle 319">
              <a:extLst>
                <a:ext uri="{FF2B5EF4-FFF2-40B4-BE49-F238E27FC236}">
                  <a16:creationId xmlns:a16="http://schemas.microsoft.com/office/drawing/2014/main" id="{4ED1D533-6C97-4639-90CB-C9CDA932F5F2}"/>
                </a:ext>
              </a:extLst>
            </p:cNvPr>
            <p:cNvSpPr/>
            <p:nvPr/>
          </p:nvSpPr>
          <p:spPr>
            <a:xfrm>
              <a:off x="11078781" y="3152778"/>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Isosceles Triangle 320">
              <a:extLst>
                <a:ext uri="{FF2B5EF4-FFF2-40B4-BE49-F238E27FC236}">
                  <a16:creationId xmlns:a16="http://schemas.microsoft.com/office/drawing/2014/main" id="{8E6A534F-ACF1-4F22-8C5D-9469A2BBD3E4}"/>
                </a:ext>
              </a:extLst>
            </p:cNvPr>
            <p:cNvSpPr/>
            <p:nvPr/>
          </p:nvSpPr>
          <p:spPr>
            <a:xfrm>
              <a:off x="11078781" y="3331371"/>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2" name="Isosceles Triangle 321">
              <a:extLst>
                <a:ext uri="{FF2B5EF4-FFF2-40B4-BE49-F238E27FC236}">
                  <a16:creationId xmlns:a16="http://schemas.microsoft.com/office/drawing/2014/main" id="{D6B1C72C-81E1-4BE5-B154-A9BDDB739806}"/>
                </a:ext>
              </a:extLst>
            </p:cNvPr>
            <p:cNvSpPr/>
            <p:nvPr/>
          </p:nvSpPr>
          <p:spPr>
            <a:xfrm>
              <a:off x="11078781" y="3398046"/>
              <a:ext cx="74582" cy="64294"/>
            </a:xfrm>
            <a:prstGeom prst="triangle">
              <a:avLst/>
            </a:prstGeom>
            <a:solidFill>
              <a:srgbClr val="F86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3" name="Isosceles Triangle 322">
              <a:extLst>
                <a:ext uri="{FF2B5EF4-FFF2-40B4-BE49-F238E27FC236}">
                  <a16:creationId xmlns:a16="http://schemas.microsoft.com/office/drawing/2014/main" id="{94B5EF47-571A-42EA-9227-33324736B26F}"/>
                </a:ext>
              </a:extLst>
            </p:cNvPr>
            <p:cNvSpPr/>
            <p:nvPr/>
          </p:nvSpPr>
          <p:spPr>
            <a:xfrm>
              <a:off x="11097832" y="2247904"/>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4" name="Isosceles Triangle 323">
              <a:extLst>
                <a:ext uri="{FF2B5EF4-FFF2-40B4-BE49-F238E27FC236}">
                  <a16:creationId xmlns:a16="http://schemas.microsoft.com/office/drawing/2014/main" id="{F1943CF9-D90B-46FD-AED9-2D4965C747DD}"/>
                </a:ext>
              </a:extLst>
            </p:cNvPr>
            <p:cNvSpPr/>
            <p:nvPr/>
          </p:nvSpPr>
          <p:spPr>
            <a:xfrm>
              <a:off x="11097832" y="2390779"/>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5" name="Isosceles Triangle 324">
              <a:extLst>
                <a:ext uri="{FF2B5EF4-FFF2-40B4-BE49-F238E27FC236}">
                  <a16:creationId xmlns:a16="http://schemas.microsoft.com/office/drawing/2014/main" id="{34D6AA14-9858-4351-829E-D0A8E859CB8E}"/>
                </a:ext>
              </a:extLst>
            </p:cNvPr>
            <p:cNvSpPr/>
            <p:nvPr/>
          </p:nvSpPr>
          <p:spPr>
            <a:xfrm>
              <a:off x="11097832" y="2800354"/>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Isosceles Triangle 325">
              <a:extLst>
                <a:ext uri="{FF2B5EF4-FFF2-40B4-BE49-F238E27FC236}">
                  <a16:creationId xmlns:a16="http://schemas.microsoft.com/office/drawing/2014/main" id="{64CBDAFF-5D25-48D2-853E-634926826F3A}"/>
                </a:ext>
              </a:extLst>
            </p:cNvPr>
            <p:cNvSpPr/>
            <p:nvPr/>
          </p:nvSpPr>
          <p:spPr>
            <a:xfrm>
              <a:off x="11097832" y="3028954"/>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Isosceles Triangle 326">
              <a:extLst>
                <a:ext uri="{FF2B5EF4-FFF2-40B4-BE49-F238E27FC236}">
                  <a16:creationId xmlns:a16="http://schemas.microsoft.com/office/drawing/2014/main" id="{F7BEC67A-3350-44C4-B4F7-8B78ECF688D3}"/>
                </a:ext>
              </a:extLst>
            </p:cNvPr>
            <p:cNvSpPr/>
            <p:nvPr/>
          </p:nvSpPr>
          <p:spPr>
            <a:xfrm>
              <a:off x="11097832" y="3059910"/>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Isosceles Triangle 327">
              <a:extLst>
                <a:ext uri="{FF2B5EF4-FFF2-40B4-BE49-F238E27FC236}">
                  <a16:creationId xmlns:a16="http://schemas.microsoft.com/office/drawing/2014/main" id="{105238D2-808F-473B-98F3-CE30A461BB92}"/>
                </a:ext>
              </a:extLst>
            </p:cNvPr>
            <p:cNvSpPr/>
            <p:nvPr/>
          </p:nvSpPr>
          <p:spPr>
            <a:xfrm>
              <a:off x="11097832" y="3374235"/>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Isosceles Triangle 328">
              <a:extLst>
                <a:ext uri="{FF2B5EF4-FFF2-40B4-BE49-F238E27FC236}">
                  <a16:creationId xmlns:a16="http://schemas.microsoft.com/office/drawing/2014/main" id="{8B9669B9-C0CC-4471-BB48-60EAAB07949E}"/>
                </a:ext>
              </a:extLst>
            </p:cNvPr>
            <p:cNvSpPr/>
            <p:nvPr/>
          </p:nvSpPr>
          <p:spPr>
            <a:xfrm>
              <a:off x="11097832" y="3440910"/>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Isosceles Triangle 329">
              <a:extLst>
                <a:ext uri="{FF2B5EF4-FFF2-40B4-BE49-F238E27FC236}">
                  <a16:creationId xmlns:a16="http://schemas.microsoft.com/office/drawing/2014/main" id="{3537CA04-9BBF-4A91-9857-BC3EE9CCD57D}"/>
                </a:ext>
              </a:extLst>
            </p:cNvPr>
            <p:cNvSpPr/>
            <p:nvPr/>
          </p:nvSpPr>
          <p:spPr>
            <a:xfrm>
              <a:off x="11097832" y="3502823"/>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Isosceles Triangle 330">
              <a:extLst>
                <a:ext uri="{FF2B5EF4-FFF2-40B4-BE49-F238E27FC236}">
                  <a16:creationId xmlns:a16="http://schemas.microsoft.com/office/drawing/2014/main" id="{4107367E-E6DF-4BFE-BB13-E962BB9A2A45}"/>
                </a:ext>
              </a:extLst>
            </p:cNvPr>
            <p:cNvSpPr/>
            <p:nvPr/>
          </p:nvSpPr>
          <p:spPr>
            <a:xfrm>
              <a:off x="11097832" y="3688561"/>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Isosceles Triangle 331">
              <a:extLst>
                <a:ext uri="{FF2B5EF4-FFF2-40B4-BE49-F238E27FC236}">
                  <a16:creationId xmlns:a16="http://schemas.microsoft.com/office/drawing/2014/main" id="{3EE13E5E-BC71-459C-A52E-A28FAEBC1EEE}"/>
                </a:ext>
              </a:extLst>
            </p:cNvPr>
            <p:cNvSpPr/>
            <p:nvPr/>
          </p:nvSpPr>
          <p:spPr>
            <a:xfrm>
              <a:off x="11097832" y="3721898"/>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Isosceles Triangle 332">
              <a:extLst>
                <a:ext uri="{FF2B5EF4-FFF2-40B4-BE49-F238E27FC236}">
                  <a16:creationId xmlns:a16="http://schemas.microsoft.com/office/drawing/2014/main" id="{079231B3-0C4C-4CCE-B5E2-C987FFB96130}"/>
                </a:ext>
              </a:extLst>
            </p:cNvPr>
            <p:cNvSpPr/>
            <p:nvPr/>
          </p:nvSpPr>
          <p:spPr>
            <a:xfrm>
              <a:off x="11097832" y="3783810"/>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Isosceles Triangle 333">
              <a:extLst>
                <a:ext uri="{FF2B5EF4-FFF2-40B4-BE49-F238E27FC236}">
                  <a16:creationId xmlns:a16="http://schemas.microsoft.com/office/drawing/2014/main" id="{E1233E76-8D05-433F-AFF7-64785BB5A71C}"/>
                </a:ext>
              </a:extLst>
            </p:cNvPr>
            <p:cNvSpPr/>
            <p:nvPr/>
          </p:nvSpPr>
          <p:spPr>
            <a:xfrm>
              <a:off x="11097832" y="3936211"/>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5" name="Isosceles Triangle 334">
              <a:extLst>
                <a:ext uri="{FF2B5EF4-FFF2-40B4-BE49-F238E27FC236}">
                  <a16:creationId xmlns:a16="http://schemas.microsoft.com/office/drawing/2014/main" id="{916E711C-2A1C-4E2E-B123-C40200FAC0F2}"/>
                </a:ext>
              </a:extLst>
            </p:cNvPr>
            <p:cNvSpPr/>
            <p:nvPr/>
          </p:nvSpPr>
          <p:spPr>
            <a:xfrm>
              <a:off x="11097832" y="4052891"/>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Isosceles Triangle 335">
              <a:extLst>
                <a:ext uri="{FF2B5EF4-FFF2-40B4-BE49-F238E27FC236}">
                  <a16:creationId xmlns:a16="http://schemas.microsoft.com/office/drawing/2014/main" id="{1B51D28C-8D68-43B2-9F55-A8EFAB83B4A3}"/>
                </a:ext>
              </a:extLst>
            </p:cNvPr>
            <p:cNvSpPr/>
            <p:nvPr/>
          </p:nvSpPr>
          <p:spPr>
            <a:xfrm>
              <a:off x="11097832" y="4119567"/>
              <a:ext cx="74582" cy="64294"/>
            </a:xfrm>
            <a:prstGeom prst="triangle">
              <a:avLst/>
            </a:prstGeom>
            <a:solidFill>
              <a:srgbClr val="00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TextBox 336">
              <a:extLst>
                <a:ext uri="{FF2B5EF4-FFF2-40B4-BE49-F238E27FC236}">
                  <a16:creationId xmlns:a16="http://schemas.microsoft.com/office/drawing/2014/main" id="{D5B1A02A-9E36-448C-9BFA-7AF9E1C78D95}"/>
                </a:ext>
              </a:extLst>
            </p:cNvPr>
            <p:cNvSpPr txBox="1"/>
            <p:nvPr/>
          </p:nvSpPr>
          <p:spPr>
            <a:xfrm>
              <a:off x="10395401" y="4406972"/>
              <a:ext cx="1090638" cy="307777"/>
            </a:xfrm>
            <a:prstGeom prst="rect">
              <a:avLst/>
            </a:prstGeom>
            <a:noFill/>
          </p:spPr>
          <p:txBody>
            <a:bodyPr wrap="square" lIns="0" tIns="0" rIns="0" bIns="0" rtlCol="0">
              <a:spAutoFit/>
            </a:bodyPr>
            <a:lstStyle/>
            <a:p>
              <a:pPr algn="ctr"/>
              <a:r>
                <a:rPr lang="en-US" sz="1000" b="1" dirty="0">
                  <a:latin typeface="Arial" panose="020B0604020202020204" pitchFamily="34" charset="0"/>
                  <a:cs typeface="Arial" panose="020B0604020202020204" pitchFamily="34" charset="0"/>
                </a:rPr>
                <a:t>No clinical</a:t>
              </a:r>
              <a:br>
                <a:rPr lang="en-US" sz="1000" b="1" dirty="0">
                  <a:latin typeface="Arial" panose="020B0604020202020204" pitchFamily="34" charset="0"/>
                  <a:cs typeface="Arial" panose="020B0604020202020204" pitchFamily="34" charset="0"/>
                </a:rPr>
              </a:br>
              <a:r>
                <a:rPr lang="en-US" sz="1000" b="1" dirty="0">
                  <a:latin typeface="Arial" panose="020B0604020202020204" pitchFamily="34" charset="0"/>
                  <a:cs typeface="Arial" panose="020B0604020202020204" pitchFamily="34" charset="0"/>
                </a:rPr>
                <a:t>benefit</a:t>
              </a:r>
              <a:endParaRPr lang="en-PH" sz="1000" b="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686241021"/>
      </p:ext>
    </p:extLst>
  </p:cSld>
  <p:clrMapOvr>
    <a:masterClrMapping/>
  </p:clrMapOvr>
</p:sld>
</file>

<file path=ppt/theme/theme1.xml><?xml version="1.0" encoding="utf-8"?>
<a:theme xmlns:a="http://schemas.openxmlformats.org/drawingml/2006/main" name="Office Theme">
  <a:themeElements>
    <a:clrScheme name="CRIZ G ASH">
      <a:dk1>
        <a:sysClr val="windowText" lastClr="000000"/>
      </a:dk1>
      <a:lt1>
        <a:sysClr val="window" lastClr="FFFFFF"/>
      </a:lt1>
      <a:dk2>
        <a:srgbClr val="44546A"/>
      </a:dk2>
      <a:lt2>
        <a:srgbClr val="E7E6E6"/>
      </a:lt2>
      <a:accent1>
        <a:srgbClr val="004676"/>
      </a:accent1>
      <a:accent2>
        <a:srgbClr val="F15922"/>
      </a:accent2>
      <a:accent3>
        <a:srgbClr val="FCAF17"/>
      </a:accent3>
      <a:accent4>
        <a:srgbClr val="007DA0"/>
      </a:accent4>
      <a:accent5>
        <a:srgbClr val="A5A5A5"/>
      </a:accent5>
      <a:accent6>
        <a:srgbClr val="00B2EA"/>
      </a:accent6>
      <a:hlink>
        <a:srgbClr val="ED7D31"/>
      </a:hlink>
      <a:folHlink>
        <a:srgbClr val="00467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chor="ctr" anchorCtr="0">
        <a:spAutoFit/>
      </a:bodyPr>
      <a:lstStyle>
        <a:defPPr algn="r">
          <a:defRPr sz="1200" b="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RIZ G ASH">
      <a:dk1>
        <a:sysClr val="windowText" lastClr="000000"/>
      </a:dk1>
      <a:lt1>
        <a:sysClr val="window" lastClr="FFFFFF"/>
      </a:lt1>
      <a:dk2>
        <a:srgbClr val="44546A"/>
      </a:dk2>
      <a:lt2>
        <a:srgbClr val="E7E6E6"/>
      </a:lt2>
      <a:accent1>
        <a:srgbClr val="004676"/>
      </a:accent1>
      <a:accent2>
        <a:srgbClr val="F15922"/>
      </a:accent2>
      <a:accent3>
        <a:srgbClr val="FCAF17"/>
      </a:accent3>
      <a:accent4>
        <a:srgbClr val="007DA0"/>
      </a:accent4>
      <a:accent5>
        <a:srgbClr val="A5A5A5"/>
      </a:accent5>
      <a:accent6>
        <a:srgbClr val="00B2EA"/>
      </a:accent6>
      <a:hlink>
        <a:srgbClr val="ED7D31"/>
      </a:hlink>
      <a:folHlink>
        <a:srgbClr val="00467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6">
    <a:dk1>
      <a:srgbClr val="000000"/>
    </a:dk1>
    <a:lt1>
      <a:srgbClr val="FFFFFF"/>
    </a:lt1>
    <a:dk2>
      <a:srgbClr val="9D9D9C"/>
    </a:dk2>
    <a:lt2>
      <a:srgbClr val="C6C6C6"/>
    </a:lt2>
    <a:accent1>
      <a:srgbClr val="023761"/>
    </a:accent1>
    <a:accent2>
      <a:srgbClr val="0460A9"/>
    </a:accent2>
    <a:accent3>
      <a:srgbClr val="5191DD"/>
    </a:accent3>
    <a:accent4>
      <a:srgbClr val="9ABFDC"/>
    </a:accent4>
    <a:accent5>
      <a:srgbClr val="C6C6C6"/>
    </a:accent5>
    <a:accent6>
      <a:srgbClr val="9D9D9C"/>
    </a:accent6>
    <a:hlink>
      <a:srgbClr val="000000"/>
    </a:hlink>
    <a:folHlink>
      <a:srgbClr val="9D9D9C"/>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Novartis 2016">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Override>
</file>

<file path=ppt/theme/themeOverride2.xml><?xml version="1.0" encoding="utf-8"?>
<a:themeOverride xmlns:a="http://schemas.openxmlformats.org/drawingml/2006/main">
  <a:clrScheme name="Custom 6">
    <a:dk1>
      <a:srgbClr val="000000"/>
    </a:dk1>
    <a:lt1>
      <a:srgbClr val="FFFFFF"/>
    </a:lt1>
    <a:dk2>
      <a:srgbClr val="9D9D9C"/>
    </a:dk2>
    <a:lt2>
      <a:srgbClr val="C6C6C6"/>
    </a:lt2>
    <a:accent1>
      <a:srgbClr val="023761"/>
    </a:accent1>
    <a:accent2>
      <a:srgbClr val="0460A9"/>
    </a:accent2>
    <a:accent3>
      <a:srgbClr val="5191DD"/>
    </a:accent3>
    <a:accent4>
      <a:srgbClr val="9ABFDC"/>
    </a:accent4>
    <a:accent5>
      <a:srgbClr val="C6C6C6"/>
    </a:accent5>
    <a:accent6>
      <a:srgbClr val="9D9D9C"/>
    </a:accent6>
    <a:hlink>
      <a:srgbClr val="000000"/>
    </a:hlink>
    <a:folHlink>
      <a:srgbClr val="9D9D9C"/>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Novartis 2016">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2389A44217EEF4F850BE64831088061" ma:contentTypeVersion="9" ma:contentTypeDescription="Create a new document." ma:contentTypeScope="" ma:versionID="ccce6fb7bb9617455ac20f5ca1dca946">
  <xsd:schema xmlns:xsd="http://www.w3.org/2001/XMLSchema" xmlns:xs="http://www.w3.org/2001/XMLSchema" xmlns:p="http://schemas.microsoft.com/office/2006/metadata/properties" xmlns:ns3="671604db-61a3-4ced-8e84-5c5b1809cc90" targetNamespace="http://schemas.microsoft.com/office/2006/metadata/properties" ma:root="true" ma:fieldsID="977e17aa3436fb45d52968bd882d9873" ns3:_="">
    <xsd:import namespace="671604db-61a3-4ced-8e84-5c5b1809cc9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1604db-61a3-4ced-8e84-5c5b1809cc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B3EAFEA-36A3-45B0-B33D-610D4D141532}">
  <ds:schemaRefs>
    <ds:schemaRef ds:uri="http://schemas.microsoft.com/sharepoint/v3/contenttype/forms"/>
  </ds:schemaRefs>
</ds:datastoreItem>
</file>

<file path=customXml/itemProps2.xml><?xml version="1.0" encoding="utf-8"?>
<ds:datastoreItem xmlns:ds="http://schemas.openxmlformats.org/officeDocument/2006/customXml" ds:itemID="{52B77559-BDDE-4ADF-B63A-C763F66382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1604db-61a3-4ced-8e84-5c5b1809cc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59A58CC-1626-4757-95EB-DF9DB29C9AD7}">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671604db-61a3-4ced-8e84-5c5b1809cc90"/>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3678</Words>
  <Application>Microsoft Office PowerPoint</Application>
  <PresentationFormat>Widescreen</PresentationFormat>
  <Paragraphs>482</Paragraphs>
  <Slides>15</Slides>
  <Notes>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vt:i4>
      </vt:variant>
    </vt:vector>
  </HeadingPairs>
  <TitlesOfParts>
    <vt:vector size="21" baseType="lpstr">
      <vt:lpstr>MS Gothic</vt:lpstr>
      <vt:lpstr>Arial</vt:lpstr>
      <vt:lpstr>Calibri</vt:lpstr>
      <vt:lpstr>Wingdings</vt:lpstr>
      <vt:lpstr>Office Theme</vt:lpstr>
      <vt:lpstr>1_Office Theme</vt:lpstr>
      <vt:lpstr>Sabatolimab (MBG453) Dose Selection and Dose-Response Analysis  in Myelodysplastic Syndrome/ Acute Myeloid Leukemia:  Population Pharmacokinetics  Modeling and Evaluation of  Clinical Efficacy/Safety by Dose</vt:lpstr>
      <vt:lpstr>Disclosures</vt:lpstr>
      <vt:lpstr>Sabatolimab (MBG453) Provides Dual Targeting of TIM-3 on Immune and Leukemic Cells</vt:lpstr>
      <vt:lpstr>Evaluation of Sabatolimab Pharmacokinetics and Dose Response in Early Clinical Studies</vt:lpstr>
      <vt:lpstr>Evaluation of Sabatolimab Pharmacokinetics and Dose Response in Early Clinical Studies</vt:lpstr>
      <vt:lpstr>Saturation of sTIM-3 Was Achieved With Sabatolimab Doses  ≥240 mg Q2W and ≥800 mg Q4W</vt:lpstr>
      <vt:lpstr>Saturation of sTIM-3 Was Achieved With Sabatolimab Doses  ≥240 mg Q2W and ≥800 mg Q4W</vt:lpstr>
      <vt:lpstr>Receptor Occupancy Modeling Indicated Similarly High Levels of TIM-3 Engagement With Sabatolimab 400 mg Q2W and 800 mg Q4W</vt:lpstr>
      <vt:lpstr>PK Exposure-Response Analyses With Sabatolimab + HMA Showed Similar Safety and Efficacy Across Sabatolimab Exposure Levels</vt:lpstr>
      <vt:lpstr>Sabatolimab + HMA Was Safe Overall, With Encouraging Efficacy  Across Doses in vHR/HR-MDS or AML</vt:lpstr>
      <vt:lpstr>PowerPoint Presentation</vt:lpstr>
      <vt:lpstr>Acknowledgments</vt:lpstr>
      <vt:lpstr>Supplementary material for associated poster presentation</vt:lpstr>
      <vt:lpstr>Soluble TIM-3 (sTIM-3) concentration as an indicator of sabatolimab binding to TIM-3 on the cell surface</vt:lpstr>
      <vt:lpstr>Sabatolimab Ctrough,ss was simulated from the PopPK model, and used to predict RO and support dose selection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Kimberlie Wright</dc:creator>
  <cp:lastModifiedBy>Xu, Siyan</cp:lastModifiedBy>
  <cp:revision>267</cp:revision>
  <dcterms:created xsi:type="dcterms:W3CDTF">2020-10-06T15:24:33Z</dcterms:created>
  <dcterms:modified xsi:type="dcterms:W3CDTF">2020-11-28T23:26:49Z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0x010100B2389A44217EEF4F850BE64831088061</vt:lpwstr>
  </property>
  <property fmtid="{D5CDD505-2E9C-101B-9397-08002B2CF9AE}" pid="3" name="MSIP_Label_4929bff8-5b33-42aa-95d2-28f72e792cb0_Enabled">
    <vt:lpwstr>true</vt:lpwstr>
  </property>
  <property fmtid="{D5CDD505-2E9C-101B-9397-08002B2CF9AE}" pid="4" name="MSIP_Label_4929bff8-5b33-42aa-95d2-28f72e792cb0_SetDate">
    <vt:lpwstr>2020-11-28T23:19:25Z</vt:lpwstr>
  </property>
  <property fmtid="{D5CDD505-2E9C-101B-9397-08002B2CF9AE}" pid="5" name="MSIP_Label_4929bff8-5b33-42aa-95d2-28f72e792cb0_Method">
    <vt:lpwstr>Standard</vt:lpwstr>
  </property>
  <property fmtid="{D5CDD505-2E9C-101B-9397-08002B2CF9AE}" pid="6" name="MSIP_Label_4929bff8-5b33-42aa-95d2-28f72e792cb0_Name">
    <vt:lpwstr>Internal</vt:lpwstr>
  </property>
  <property fmtid="{D5CDD505-2E9C-101B-9397-08002B2CF9AE}" pid="7" name="MSIP_Label_4929bff8-5b33-42aa-95d2-28f72e792cb0_SiteId">
    <vt:lpwstr>f35a6974-607f-47d4-82d7-ff31d7dc53a5</vt:lpwstr>
  </property>
  <property fmtid="{D5CDD505-2E9C-101B-9397-08002B2CF9AE}" pid="8" name="MSIP_Label_4929bff8-5b33-42aa-95d2-28f72e792cb0_ActionId">
    <vt:lpwstr>fa23fe33-575f-4e5e-a73a-b96eba23ef18</vt:lpwstr>
  </property>
  <property fmtid="{D5CDD505-2E9C-101B-9397-08002B2CF9AE}" pid="9" name="MSIP_Label_4929bff8-5b33-42aa-95d2-28f72e792cb0_ContentBits">
    <vt:lpwstr>0</vt:lpwstr>
  </property>
</Properties>
</file>